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7"/>
  </p:notesMasterIdLst>
  <p:sldIdLst>
    <p:sldId id="256" r:id="rId2"/>
    <p:sldId id="257" r:id="rId3"/>
    <p:sldId id="259" r:id="rId4"/>
    <p:sldId id="260" r:id="rId5"/>
    <p:sldId id="261" r:id="rId6"/>
    <p:sldId id="262" r:id="rId7"/>
    <p:sldId id="263" r:id="rId8"/>
    <p:sldId id="282" r:id="rId9"/>
    <p:sldId id="264" r:id="rId10"/>
    <p:sldId id="265" r:id="rId11"/>
    <p:sldId id="295" r:id="rId12"/>
    <p:sldId id="296" r:id="rId13"/>
    <p:sldId id="267" r:id="rId14"/>
    <p:sldId id="268" r:id="rId15"/>
    <p:sldId id="269" r:id="rId16"/>
    <p:sldId id="266" r:id="rId17"/>
    <p:sldId id="270" r:id="rId18"/>
    <p:sldId id="276" r:id="rId19"/>
    <p:sldId id="292" r:id="rId20"/>
    <p:sldId id="271" r:id="rId21"/>
    <p:sldId id="272" r:id="rId22"/>
    <p:sldId id="273" r:id="rId23"/>
    <p:sldId id="274" r:id="rId24"/>
    <p:sldId id="275" r:id="rId25"/>
    <p:sldId id="277" r:id="rId26"/>
    <p:sldId id="278" r:id="rId27"/>
    <p:sldId id="279" r:id="rId28"/>
    <p:sldId id="293" r:id="rId29"/>
    <p:sldId id="294" r:id="rId30"/>
    <p:sldId id="280" r:id="rId31"/>
    <p:sldId id="281" r:id="rId32"/>
    <p:sldId id="283" r:id="rId33"/>
    <p:sldId id="284" r:id="rId34"/>
    <p:sldId id="285" r:id="rId35"/>
    <p:sldId id="297" r:id="rId36"/>
    <p:sldId id="286" r:id="rId37"/>
    <p:sldId id="298" r:id="rId38"/>
    <p:sldId id="287" r:id="rId39"/>
    <p:sldId id="288" r:id="rId40"/>
    <p:sldId id="289" r:id="rId41"/>
    <p:sldId id="290" r:id="rId42"/>
    <p:sldId id="291" r:id="rId43"/>
    <p:sldId id="258" r:id="rId44"/>
    <p:sldId id="299" r:id="rId45"/>
    <p:sldId id="300" r:id="rId46"/>
  </p:sldIdLst>
  <p:sldSz cx="9144000" cy="5143500" type="screen16x9"/>
  <p:notesSz cx="6858000" cy="9144000"/>
  <p:embeddedFontLst>
    <p:embeddedFont>
      <p:font typeface="Montserrat" panose="000005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3" d="100"/>
          <a:sy n="93" d="100"/>
        </p:scale>
        <p:origin x="642"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a Borges" userId="105e7d24fe8a4a46" providerId="LiveId" clId="{C7776DA7-778E-41A4-A34E-4079BB030B28}"/>
    <pc:docChg chg="undo custSel addSld delSld modSld">
      <pc:chgData name="Gabriela Borges" userId="105e7d24fe8a4a46" providerId="LiveId" clId="{C7776DA7-778E-41A4-A34E-4079BB030B28}" dt="2026-03-01T18:57:51.492" v="2260" actId="14100"/>
      <pc:docMkLst>
        <pc:docMk/>
      </pc:docMkLst>
      <pc:sldChg chg="modSp mod">
        <pc:chgData name="Gabriela Borges" userId="105e7d24fe8a4a46" providerId="LiveId" clId="{C7776DA7-778E-41A4-A34E-4079BB030B28}" dt="2026-02-22T18:19:19.950" v="175" actId="20577"/>
        <pc:sldMkLst>
          <pc:docMk/>
          <pc:sldMk cId="0" sldId="256"/>
        </pc:sldMkLst>
        <pc:spChg chg="mod">
          <ac:chgData name="Gabriela Borges" userId="105e7d24fe8a4a46" providerId="LiveId" clId="{C7776DA7-778E-41A4-A34E-4079BB030B28}" dt="2026-02-22T18:18:59.764" v="170" actId="14100"/>
          <ac:spMkLst>
            <pc:docMk/>
            <pc:sldMk cId="0" sldId="256"/>
            <ac:spMk id="55" creationId="{00000000-0000-0000-0000-000000000000}"/>
          </ac:spMkLst>
        </pc:spChg>
        <pc:spChg chg="mod">
          <ac:chgData name="Gabriela Borges" userId="105e7d24fe8a4a46" providerId="LiveId" clId="{C7776DA7-778E-41A4-A34E-4079BB030B28}" dt="2026-02-22T18:19:19.950" v="175" actId="20577"/>
          <ac:spMkLst>
            <pc:docMk/>
            <pc:sldMk cId="0" sldId="256"/>
            <ac:spMk id="56" creationId="{00000000-0000-0000-0000-000000000000}"/>
          </ac:spMkLst>
        </pc:spChg>
      </pc:sldChg>
      <pc:sldChg chg="modSp mod modNotes">
        <pc:chgData name="Gabriela Borges" userId="105e7d24fe8a4a46" providerId="LiveId" clId="{C7776DA7-778E-41A4-A34E-4079BB030B28}" dt="2026-02-22T18:21:04.196" v="184" actId="255"/>
        <pc:sldMkLst>
          <pc:docMk/>
          <pc:sldMk cId="0" sldId="257"/>
        </pc:sldMkLst>
        <pc:spChg chg="mod">
          <ac:chgData name="Gabriela Borges" userId="105e7d24fe8a4a46" providerId="LiveId" clId="{C7776DA7-778E-41A4-A34E-4079BB030B28}" dt="2026-02-22T18:21:04.196" v="184" actId="255"/>
          <ac:spMkLst>
            <pc:docMk/>
            <pc:sldMk cId="0" sldId="257"/>
            <ac:spMk id="62" creationId="{00000000-0000-0000-0000-000000000000}"/>
          </ac:spMkLst>
        </pc:spChg>
      </pc:sldChg>
      <pc:sldChg chg="addSp modSp add mod">
        <pc:chgData name="Gabriela Borges" userId="105e7d24fe8a4a46" providerId="LiveId" clId="{C7776DA7-778E-41A4-A34E-4079BB030B28}" dt="2026-03-01T18:53:46.150" v="2236" actId="14100"/>
        <pc:sldMkLst>
          <pc:docMk/>
          <pc:sldMk cId="1521600485" sldId="258"/>
        </pc:sldMkLst>
        <pc:picChg chg="add mod">
          <ac:chgData name="Gabriela Borges" userId="105e7d24fe8a4a46" providerId="LiveId" clId="{C7776DA7-778E-41A4-A34E-4079BB030B28}" dt="2026-03-01T18:53:46.150" v="2236" actId="14100"/>
          <ac:picMkLst>
            <pc:docMk/>
            <pc:sldMk cId="1521600485" sldId="258"/>
            <ac:picMk id="3" creationId="{754A84D8-FE1E-6DF9-A1DE-DBC1461F2823}"/>
          </ac:picMkLst>
        </pc:picChg>
      </pc:sldChg>
      <pc:sldChg chg="modSp add mod">
        <pc:chgData name="Gabriela Borges" userId="105e7d24fe8a4a46" providerId="LiveId" clId="{C7776DA7-778E-41A4-A34E-4079BB030B28}" dt="2026-02-22T18:23:22.072" v="237" actId="255"/>
        <pc:sldMkLst>
          <pc:docMk/>
          <pc:sldMk cId="2642157164" sldId="259"/>
        </pc:sldMkLst>
        <pc:spChg chg="mod">
          <ac:chgData name="Gabriela Borges" userId="105e7d24fe8a4a46" providerId="LiveId" clId="{C7776DA7-778E-41A4-A34E-4079BB030B28}" dt="2026-02-22T18:23:22.072" v="237" actId="255"/>
          <ac:spMkLst>
            <pc:docMk/>
            <pc:sldMk cId="2642157164" sldId="259"/>
            <ac:spMk id="62" creationId="{531454D7-98E3-088D-E78C-49E96B9F9641}"/>
          </ac:spMkLst>
        </pc:spChg>
      </pc:sldChg>
      <pc:sldChg chg="modSp add mod">
        <pc:chgData name="Gabriela Borges" userId="105e7d24fe8a4a46" providerId="LiveId" clId="{C7776DA7-778E-41A4-A34E-4079BB030B28}" dt="2026-02-22T18:24:41.112" v="257" actId="20577"/>
        <pc:sldMkLst>
          <pc:docMk/>
          <pc:sldMk cId="2545253115" sldId="260"/>
        </pc:sldMkLst>
        <pc:spChg chg="mod">
          <ac:chgData name="Gabriela Borges" userId="105e7d24fe8a4a46" providerId="LiveId" clId="{C7776DA7-778E-41A4-A34E-4079BB030B28}" dt="2026-02-22T18:24:41.112" v="257" actId="20577"/>
          <ac:spMkLst>
            <pc:docMk/>
            <pc:sldMk cId="2545253115" sldId="260"/>
            <ac:spMk id="62" creationId="{16AB97C3-80F5-D55A-A8DD-63A6DBFCB854}"/>
          </ac:spMkLst>
        </pc:spChg>
      </pc:sldChg>
      <pc:sldChg chg="modSp add mod">
        <pc:chgData name="Gabriela Borges" userId="105e7d24fe8a4a46" providerId="LiveId" clId="{C7776DA7-778E-41A4-A34E-4079BB030B28}" dt="2026-02-22T18:36:37.328" v="487" actId="113"/>
        <pc:sldMkLst>
          <pc:docMk/>
          <pc:sldMk cId="2996074078" sldId="261"/>
        </pc:sldMkLst>
        <pc:spChg chg="mod">
          <ac:chgData name="Gabriela Borges" userId="105e7d24fe8a4a46" providerId="LiveId" clId="{C7776DA7-778E-41A4-A34E-4079BB030B28}" dt="2026-02-22T18:36:37.328" v="487" actId="113"/>
          <ac:spMkLst>
            <pc:docMk/>
            <pc:sldMk cId="2996074078" sldId="261"/>
            <ac:spMk id="62" creationId="{AFBF64DF-CFD1-35D5-7F2C-F89EBA9AAC00}"/>
          </ac:spMkLst>
        </pc:spChg>
      </pc:sldChg>
      <pc:sldChg chg="modSp add mod">
        <pc:chgData name="Gabriela Borges" userId="105e7d24fe8a4a46" providerId="LiveId" clId="{C7776DA7-778E-41A4-A34E-4079BB030B28}" dt="2026-02-22T18:34:17.615" v="396" actId="255"/>
        <pc:sldMkLst>
          <pc:docMk/>
          <pc:sldMk cId="3673585081" sldId="262"/>
        </pc:sldMkLst>
        <pc:spChg chg="mod">
          <ac:chgData name="Gabriela Borges" userId="105e7d24fe8a4a46" providerId="LiveId" clId="{C7776DA7-778E-41A4-A34E-4079BB030B28}" dt="2026-02-22T18:34:17.615" v="396" actId="255"/>
          <ac:spMkLst>
            <pc:docMk/>
            <pc:sldMk cId="3673585081" sldId="262"/>
            <ac:spMk id="62" creationId="{375030A0-6CF6-96C7-115C-CF3B0E113AEA}"/>
          </ac:spMkLst>
        </pc:spChg>
      </pc:sldChg>
      <pc:sldChg chg="modSp add mod">
        <pc:chgData name="Gabriela Borges" userId="105e7d24fe8a4a46" providerId="LiveId" clId="{C7776DA7-778E-41A4-A34E-4079BB030B28}" dt="2026-02-22T19:51:15.461" v="1810" actId="14100"/>
        <pc:sldMkLst>
          <pc:docMk/>
          <pc:sldMk cId="314008086" sldId="263"/>
        </pc:sldMkLst>
        <pc:spChg chg="mod">
          <ac:chgData name="Gabriela Borges" userId="105e7d24fe8a4a46" providerId="LiveId" clId="{C7776DA7-778E-41A4-A34E-4079BB030B28}" dt="2026-02-22T19:51:15.461" v="1810" actId="14100"/>
          <ac:spMkLst>
            <pc:docMk/>
            <pc:sldMk cId="314008086" sldId="263"/>
            <ac:spMk id="62" creationId="{973AD0B2-4A59-8318-440C-DFF487CEE861}"/>
          </ac:spMkLst>
        </pc:spChg>
      </pc:sldChg>
      <pc:sldChg chg="modSp add mod">
        <pc:chgData name="Gabriela Borges" userId="105e7d24fe8a4a46" providerId="LiveId" clId="{C7776DA7-778E-41A4-A34E-4079BB030B28}" dt="2026-02-22T20:49:25.410" v="2084" actId="113"/>
        <pc:sldMkLst>
          <pc:docMk/>
          <pc:sldMk cId="1428781967" sldId="264"/>
        </pc:sldMkLst>
        <pc:spChg chg="mod">
          <ac:chgData name="Gabriela Borges" userId="105e7d24fe8a4a46" providerId="LiveId" clId="{C7776DA7-778E-41A4-A34E-4079BB030B28}" dt="2026-02-22T20:49:25.410" v="2084" actId="113"/>
          <ac:spMkLst>
            <pc:docMk/>
            <pc:sldMk cId="1428781967" sldId="264"/>
            <ac:spMk id="62" creationId="{CCEF2067-4089-D4AA-5A7C-C2BDEC61ADD8}"/>
          </ac:spMkLst>
        </pc:spChg>
      </pc:sldChg>
      <pc:sldChg chg="modSp add mod">
        <pc:chgData name="Gabriela Borges" userId="105e7d24fe8a4a46" providerId="LiveId" clId="{C7776DA7-778E-41A4-A34E-4079BB030B28}" dt="2026-02-22T18:47:13.781" v="880" actId="179"/>
        <pc:sldMkLst>
          <pc:docMk/>
          <pc:sldMk cId="3504574357" sldId="265"/>
        </pc:sldMkLst>
        <pc:spChg chg="mod">
          <ac:chgData name="Gabriela Borges" userId="105e7d24fe8a4a46" providerId="LiveId" clId="{C7776DA7-778E-41A4-A34E-4079BB030B28}" dt="2026-02-22T18:47:13.781" v="880" actId="179"/>
          <ac:spMkLst>
            <pc:docMk/>
            <pc:sldMk cId="3504574357" sldId="265"/>
            <ac:spMk id="62" creationId="{7CAEC18A-17DF-402C-7FB2-9EA107BC1661}"/>
          </ac:spMkLst>
        </pc:spChg>
      </pc:sldChg>
      <pc:sldChg chg="modSp add mod">
        <pc:chgData name="Gabriela Borges" userId="105e7d24fe8a4a46" providerId="LiveId" clId="{C7776DA7-778E-41A4-A34E-4079BB030B28}" dt="2026-02-22T18:47:27.242" v="881" actId="6549"/>
        <pc:sldMkLst>
          <pc:docMk/>
          <pc:sldMk cId="443554199" sldId="266"/>
        </pc:sldMkLst>
        <pc:spChg chg="mod">
          <ac:chgData name="Gabriela Borges" userId="105e7d24fe8a4a46" providerId="LiveId" clId="{C7776DA7-778E-41A4-A34E-4079BB030B28}" dt="2026-02-22T18:47:27.242" v="881" actId="6549"/>
          <ac:spMkLst>
            <pc:docMk/>
            <pc:sldMk cId="443554199" sldId="266"/>
            <ac:spMk id="62" creationId="{00365A5B-CE79-DCE5-DF68-59B5BE412C8D}"/>
          </ac:spMkLst>
        </pc:spChg>
      </pc:sldChg>
      <pc:sldChg chg="modSp add mod">
        <pc:chgData name="Gabriela Borges" userId="105e7d24fe8a4a46" providerId="LiveId" clId="{C7776DA7-778E-41A4-A34E-4079BB030B28}" dt="2026-02-22T18:53:51.621" v="992" actId="179"/>
        <pc:sldMkLst>
          <pc:docMk/>
          <pc:sldMk cId="2986426524" sldId="267"/>
        </pc:sldMkLst>
        <pc:spChg chg="mod">
          <ac:chgData name="Gabriela Borges" userId="105e7d24fe8a4a46" providerId="LiveId" clId="{C7776DA7-778E-41A4-A34E-4079BB030B28}" dt="2026-02-22T18:53:51.621" v="992" actId="179"/>
          <ac:spMkLst>
            <pc:docMk/>
            <pc:sldMk cId="2986426524" sldId="267"/>
            <ac:spMk id="62" creationId="{C074F5AB-69D7-A2BB-E637-C0CD2AA09E98}"/>
          </ac:spMkLst>
        </pc:spChg>
      </pc:sldChg>
      <pc:sldChg chg="modSp add mod">
        <pc:chgData name="Gabriela Borges" userId="105e7d24fe8a4a46" providerId="LiveId" clId="{C7776DA7-778E-41A4-A34E-4079BB030B28}" dt="2026-02-22T18:54:04.743" v="993" actId="114"/>
        <pc:sldMkLst>
          <pc:docMk/>
          <pc:sldMk cId="1911675462" sldId="268"/>
        </pc:sldMkLst>
        <pc:spChg chg="mod">
          <ac:chgData name="Gabriela Borges" userId="105e7d24fe8a4a46" providerId="LiveId" clId="{C7776DA7-778E-41A4-A34E-4079BB030B28}" dt="2026-02-22T18:54:04.743" v="993" actId="114"/>
          <ac:spMkLst>
            <pc:docMk/>
            <pc:sldMk cId="1911675462" sldId="268"/>
            <ac:spMk id="62" creationId="{C924004D-EDDD-36E7-70E8-D355E188600D}"/>
          </ac:spMkLst>
        </pc:spChg>
      </pc:sldChg>
      <pc:sldChg chg="modSp add mod">
        <pc:chgData name="Gabriela Borges" userId="105e7d24fe8a4a46" providerId="LiveId" clId="{C7776DA7-778E-41A4-A34E-4079BB030B28}" dt="2026-02-22T18:54:55.245" v="1000" actId="20577"/>
        <pc:sldMkLst>
          <pc:docMk/>
          <pc:sldMk cId="3155715322" sldId="269"/>
        </pc:sldMkLst>
        <pc:spChg chg="mod">
          <ac:chgData name="Gabriela Borges" userId="105e7d24fe8a4a46" providerId="LiveId" clId="{C7776DA7-778E-41A4-A34E-4079BB030B28}" dt="2026-02-22T18:54:55.245" v="1000" actId="20577"/>
          <ac:spMkLst>
            <pc:docMk/>
            <pc:sldMk cId="3155715322" sldId="269"/>
            <ac:spMk id="62" creationId="{3D989717-4E4D-F7DE-4C23-B8ABBA27D76A}"/>
          </ac:spMkLst>
        </pc:spChg>
      </pc:sldChg>
      <pc:sldChg chg="modSp add mod">
        <pc:chgData name="Gabriela Borges" userId="105e7d24fe8a4a46" providerId="LiveId" clId="{C7776DA7-778E-41A4-A34E-4079BB030B28}" dt="2026-02-22T19:00:48.516" v="1062" actId="207"/>
        <pc:sldMkLst>
          <pc:docMk/>
          <pc:sldMk cId="125022322" sldId="270"/>
        </pc:sldMkLst>
        <pc:spChg chg="mod">
          <ac:chgData name="Gabriela Borges" userId="105e7d24fe8a4a46" providerId="LiveId" clId="{C7776DA7-778E-41A4-A34E-4079BB030B28}" dt="2026-02-22T19:00:48.516" v="1062" actId="207"/>
          <ac:spMkLst>
            <pc:docMk/>
            <pc:sldMk cId="125022322" sldId="270"/>
            <ac:spMk id="62" creationId="{82AA1C33-DAA4-A57D-E982-7CBD85A5F8C0}"/>
          </ac:spMkLst>
        </pc:spChg>
      </pc:sldChg>
      <pc:sldChg chg="modSp add mod">
        <pc:chgData name="Gabriela Borges" userId="105e7d24fe8a4a46" providerId="LiveId" clId="{C7776DA7-778E-41A4-A34E-4079BB030B28}" dt="2026-03-01T18:30:59.924" v="2221" actId="6549"/>
        <pc:sldMkLst>
          <pc:docMk/>
          <pc:sldMk cId="3560478954" sldId="271"/>
        </pc:sldMkLst>
        <pc:spChg chg="mod">
          <ac:chgData name="Gabriela Borges" userId="105e7d24fe8a4a46" providerId="LiveId" clId="{C7776DA7-778E-41A4-A34E-4079BB030B28}" dt="2026-03-01T18:30:59.924" v="2221" actId="6549"/>
          <ac:spMkLst>
            <pc:docMk/>
            <pc:sldMk cId="3560478954" sldId="271"/>
            <ac:spMk id="62" creationId="{EE72CB13-7AEE-4FB3-078C-E8BD29545DD8}"/>
          </ac:spMkLst>
        </pc:spChg>
        <pc:picChg chg="mod">
          <ac:chgData name="Gabriela Borges" userId="105e7d24fe8a4a46" providerId="LiveId" clId="{C7776DA7-778E-41A4-A34E-4079BB030B28}" dt="2026-02-22T19:19:25.617" v="1246" actId="1076"/>
          <ac:picMkLst>
            <pc:docMk/>
            <pc:sldMk cId="3560478954" sldId="271"/>
            <ac:picMk id="61" creationId="{92ECCAAA-2064-A227-DAD3-5C616E0195DB}"/>
          </ac:picMkLst>
        </pc:picChg>
      </pc:sldChg>
      <pc:sldChg chg="modSp add mod">
        <pc:chgData name="Gabriela Borges" userId="105e7d24fe8a4a46" providerId="LiveId" clId="{C7776DA7-778E-41A4-A34E-4079BB030B28}" dt="2026-02-22T19:04:34.253" v="1123" actId="20577"/>
        <pc:sldMkLst>
          <pc:docMk/>
          <pc:sldMk cId="4130042734" sldId="272"/>
        </pc:sldMkLst>
        <pc:spChg chg="mod">
          <ac:chgData name="Gabriela Borges" userId="105e7d24fe8a4a46" providerId="LiveId" clId="{C7776DA7-778E-41A4-A34E-4079BB030B28}" dt="2026-02-22T19:04:34.253" v="1123" actId="20577"/>
          <ac:spMkLst>
            <pc:docMk/>
            <pc:sldMk cId="4130042734" sldId="272"/>
            <ac:spMk id="62" creationId="{746448DC-F93B-CB6C-B651-7040BC444FE4}"/>
          </ac:spMkLst>
        </pc:spChg>
      </pc:sldChg>
      <pc:sldChg chg="modSp add mod">
        <pc:chgData name="Gabriela Borges" userId="105e7d24fe8a4a46" providerId="LiveId" clId="{C7776DA7-778E-41A4-A34E-4079BB030B28}" dt="2026-02-22T19:19:44.832" v="1248" actId="20577"/>
        <pc:sldMkLst>
          <pc:docMk/>
          <pc:sldMk cId="3423015690" sldId="273"/>
        </pc:sldMkLst>
        <pc:spChg chg="mod">
          <ac:chgData name="Gabriela Borges" userId="105e7d24fe8a4a46" providerId="LiveId" clId="{C7776DA7-778E-41A4-A34E-4079BB030B28}" dt="2026-02-22T19:19:44.832" v="1248" actId="20577"/>
          <ac:spMkLst>
            <pc:docMk/>
            <pc:sldMk cId="3423015690" sldId="273"/>
            <ac:spMk id="62" creationId="{3CC4828B-2CA8-67C4-27DB-08A7D29F221F}"/>
          </ac:spMkLst>
        </pc:spChg>
      </pc:sldChg>
      <pc:sldChg chg="modSp add mod">
        <pc:chgData name="Gabriela Borges" userId="105e7d24fe8a4a46" providerId="LiveId" clId="{C7776DA7-778E-41A4-A34E-4079BB030B28}" dt="2026-02-22T19:09:01.355" v="1151" actId="20577"/>
        <pc:sldMkLst>
          <pc:docMk/>
          <pc:sldMk cId="4139620324" sldId="274"/>
        </pc:sldMkLst>
        <pc:spChg chg="mod">
          <ac:chgData name="Gabriela Borges" userId="105e7d24fe8a4a46" providerId="LiveId" clId="{C7776DA7-778E-41A4-A34E-4079BB030B28}" dt="2026-02-22T19:09:01.355" v="1151" actId="20577"/>
          <ac:spMkLst>
            <pc:docMk/>
            <pc:sldMk cId="4139620324" sldId="274"/>
            <ac:spMk id="62" creationId="{FC168F82-AF0D-B6CD-113D-1FEB5AB6A164}"/>
          </ac:spMkLst>
        </pc:spChg>
        <pc:picChg chg="mod">
          <ac:chgData name="Gabriela Borges" userId="105e7d24fe8a4a46" providerId="LiveId" clId="{C7776DA7-778E-41A4-A34E-4079BB030B28}" dt="2026-02-22T19:08:10.738" v="1145" actId="1076"/>
          <ac:picMkLst>
            <pc:docMk/>
            <pc:sldMk cId="4139620324" sldId="274"/>
            <ac:picMk id="61" creationId="{59BC8108-E69E-446B-BC61-C436B2DF52AE}"/>
          </ac:picMkLst>
        </pc:picChg>
      </pc:sldChg>
      <pc:sldChg chg="modSp add mod">
        <pc:chgData name="Gabriela Borges" userId="105e7d24fe8a4a46" providerId="LiveId" clId="{C7776DA7-778E-41A4-A34E-4079BB030B28}" dt="2026-02-22T19:20:03.990" v="1249" actId="255"/>
        <pc:sldMkLst>
          <pc:docMk/>
          <pc:sldMk cId="2839842378" sldId="275"/>
        </pc:sldMkLst>
        <pc:spChg chg="mod">
          <ac:chgData name="Gabriela Borges" userId="105e7d24fe8a4a46" providerId="LiveId" clId="{C7776DA7-778E-41A4-A34E-4079BB030B28}" dt="2026-02-22T19:20:03.990" v="1249" actId="255"/>
          <ac:spMkLst>
            <pc:docMk/>
            <pc:sldMk cId="2839842378" sldId="275"/>
            <ac:spMk id="62" creationId="{0880EB4D-D6B4-99CD-66A5-B53E9BCD1001}"/>
          </ac:spMkLst>
        </pc:spChg>
      </pc:sldChg>
      <pc:sldChg chg="addSp delSp modSp add mod modAnim">
        <pc:chgData name="Gabriela Borges" userId="105e7d24fe8a4a46" providerId="LiveId" clId="{C7776DA7-778E-41A4-A34E-4079BB030B28}" dt="2026-02-22T19:19:05.578" v="1244" actId="478"/>
        <pc:sldMkLst>
          <pc:docMk/>
          <pc:sldMk cId="4036622142" sldId="276"/>
        </pc:sldMkLst>
        <pc:spChg chg="mod">
          <ac:chgData name="Gabriela Borges" userId="105e7d24fe8a4a46" providerId="LiveId" clId="{C7776DA7-778E-41A4-A34E-4079BB030B28}" dt="2026-02-22T19:17:25.453" v="1242" actId="123"/>
          <ac:spMkLst>
            <pc:docMk/>
            <pc:sldMk cId="4036622142" sldId="276"/>
            <ac:spMk id="62" creationId="{16B55036-6BFF-6781-3584-1662C38F0A77}"/>
          </ac:spMkLst>
        </pc:spChg>
        <pc:picChg chg="add mod">
          <ac:chgData name="Gabriela Borges" userId="105e7d24fe8a4a46" providerId="LiveId" clId="{C7776DA7-778E-41A4-A34E-4079BB030B28}" dt="2026-02-22T19:15:49.560" v="1235" actId="14100"/>
          <ac:picMkLst>
            <pc:docMk/>
            <pc:sldMk cId="4036622142" sldId="276"/>
            <ac:picMk id="3" creationId="{E4C64D09-CC98-6006-FF11-E204C04FAF85}"/>
          </ac:picMkLst>
        </pc:picChg>
      </pc:sldChg>
      <pc:sldChg chg="modSp add mod">
        <pc:chgData name="Gabriela Borges" userId="105e7d24fe8a4a46" providerId="LiveId" clId="{C7776DA7-778E-41A4-A34E-4079BB030B28}" dt="2026-02-22T19:23:16.706" v="1312" actId="255"/>
        <pc:sldMkLst>
          <pc:docMk/>
          <pc:sldMk cId="418307517" sldId="277"/>
        </pc:sldMkLst>
        <pc:spChg chg="mod">
          <ac:chgData name="Gabriela Borges" userId="105e7d24fe8a4a46" providerId="LiveId" clId="{C7776DA7-778E-41A4-A34E-4079BB030B28}" dt="2026-02-22T19:23:16.706" v="1312" actId="255"/>
          <ac:spMkLst>
            <pc:docMk/>
            <pc:sldMk cId="418307517" sldId="277"/>
            <ac:spMk id="62" creationId="{00902AD8-C656-BC63-C9D4-DA31D80AE89B}"/>
          </ac:spMkLst>
        </pc:spChg>
      </pc:sldChg>
      <pc:sldChg chg="new del">
        <pc:chgData name="Gabriela Borges" userId="105e7d24fe8a4a46" providerId="LiveId" clId="{C7776DA7-778E-41A4-A34E-4079BB030B28}" dt="2026-02-22T19:21:10.068" v="1251" actId="680"/>
        <pc:sldMkLst>
          <pc:docMk/>
          <pc:sldMk cId="2966195409" sldId="277"/>
        </pc:sldMkLst>
      </pc:sldChg>
      <pc:sldChg chg="modSp add mod">
        <pc:chgData name="Gabriela Borges" userId="105e7d24fe8a4a46" providerId="LiveId" clId="{C7776DA7-778E-41A4-A34E-4079BB030B28}" dt="2026-02-22T19:25:16.820" v="1319" actId="255"/>
        <pc:sldMkLst>
          <pc:docMk/>
          <pc:sldMk cId="4117028048" sldId="278"/>
        </pc:sldMkLst>
        <pc:spChg chg="mod">
          <ac:chgData name="Gabriela Borges" userId="105e7d24fe8a4a46" providerId="LiveId" clId="{C7776DA7-778E-41A4-A34E-4079BB030B28}" dt="2026-02-22T19:25:16.820" v="1319" actId="255"/>
          <ac:spMkLst>
            <pc:docMk/>
            <pc:sldMk cId="4117028048" sldId="278"/>
            <ac:spMk id="62" creationId="{F04C2822-7066-A802-8214-3B054127E38E}"/>
          </ac:spMkLst>
        </pc:spChg>
      </pc:sldChg>
      <pc:sldChg chg="modSp add mod">
        <pc:chgData name="Gabriela Borges" userId="105e7d24fe8a4a46" providerId="LiveId" clId="{C7776DA7-778E-41A4-A34E-4079BB030B28}" dt="2026-02-22T19:28:29.442" v="1343" actId="5793"/>
        <pc:sldMkLst>
          <pc:docMk/>
          <pc:sldMk cId="2327571625" sldId="279"/>
        </pc:sldMkLst>
        <pc:spChg chg="mod">
          <ac:chgData name="Gabriela Borges" userId="105e7d24fe8a4a46" providerId="LiveId" clId="{C7776DA7-778E-41A4-A34E-4079BB030B28}" dt="2026-02-22T19:28:29.442" v="1343" actId="5793"/>
          <ac:spMkLst>
            <pc:docMk/>
            <pc:sldMk cId="2327571625" sldId="279"/>
            <ac:spMk id="62" creationId="{7F6DF19C-57E6-CAEF-F082-09942FCE125D}"/>
          </ac:spMkLst>
        </pc:spChg>
      </pc:sldChg>
      <pc:sldChg chg="modSp add mod">
        <pc:chgData name="Gabriela Borges" userId="105e7d24fe8a4a46" providerId="LiveId" clId="{C7776DA7-778E-41A4-A34E-4079BB030B28}" dt="2026-02-22T19:36:31.677" v="1406" actId="21"/>
        <pc:sldMkLst>
          <pc:docMk/>
          <pc:sldMk cId="788718812" sldId="280"/>
        </pc:sldMkLst>
        <pc:spChg chg="mod">
          <ac:chgData name="Gabriela Borges" userId="105e7d24fe8a4a46" providerId="LiveId" clId="{C7776DA7-778E-41A4-A34E-4079BB030B28}" dt="2026-02-22T19:36:31.677" v="1406" actId="21"/>
          <ac:spMkLst>
            <pc:docMk/>
            <pc:sldMk cId="788718812" sldId="280"/>
            <ac:spMk id="62" creationId="{93100A72-0BF8-6294-0FFB-72768873FF5D}"/>
          </ac:spMkLst>
        </pc:spChg>
      </pc:sldChg>
      <pc:sldChg chg="new del">
        <pc:chgData name="Gabriela Borges" userId="105e7d24fe8a4a46" providerId="LiveId" clId="{C7776DA7-778E-41A4-A34E-4079BB030B28}" dt="2026-02-22T19:31:02.072" v="1345" actId="680"/>
        <pc:sldMkLst>
          <pc:docMk/>
          <pc:sldMk cId="875988040" sldId="280"/>
        </pc:sldMkLst>
      </pc:sldChg>
      <pc:sldChg chg="modSp add mod">
        <pc:chgData name="Gabriela Borges" userId="105e7d24fe8a4a46" providerId="LiveId" clId="{C7776DA7-778E-41A4-A34E-4079BB030B28}" dt="2026-02-22T19:38:32.207" v="1439" actId="255"/>
        <pc:sldMkLst>
          <pc:docMk/>
          <pc:sldMk cId="2271962543" sldId="281"/>
        </pc:sldMkLst>
        <pc:spChg chg="mod">
          <ac:chgData name="Gabriela Borges" userId="105e7d24fe8a4a46" providerId="LiveId" clId="{C7776DA7-778E-41A4-A34E-4079BB030B28}" dt="2026-02-22T19:38:32.207" v="1439" actId="255"/>
          <ac:spMkLst>
            <pc:docMk/>
            <pc:sldMk cId="2271962543" sldId="281"/>
            <ac:spMk id="62" creationId="{5CE5B727-C115-9DFC-4D88-85D13FEAA129}"/>
          </ac:spMkLst>
        </pc:spChg>
      </pc:sldChg>
      <pc:sldChg chg="modSp add mod">
        <pc:chgData name="Gabriela Borges" userId="105e7d24fe8a4a46" providerId="LiveId" clId="{C7776DA7-778E-41A4-A34E-4079BB030B28}" dt="2026-02-22T21:32:02.819" v="2181" actId="6549"/>
        <pc:sldMkLst>
          <pc:docMk/>
          <pc:sldMk cId="3193569313" sldId="282"/>
        </pc:sldMkLst>
        <pc:spChg chg="mod">
          <ac:chgData name="Gabriela Borges" userId="105e7d24fe8a4a46" providerId="LiveId" clId="{C7776DA7-778E-41A4-A34E-4079BB030B28}" dt="2026-02-22T21:32:02.819" v="2181" actId="6549"/>
          <ac:spMkLst>
            <pc:docMk/>
            <pc:sldMk cId="3193569313" sldId="282"/>
            <ac:spMk id="62" creationId="{8635C85B-3DD8-4D93-FE88-FFB8B6358E95}"/>
          </ac:spMkLst>
        </pc:spChg>
      </pc:sldChg>
      <pc:sldChg chg="modSp add mod">
        <pc:chgData name="Gabriela Borges" userId="105e7d24fe8a4a46" providerId="LiveId" clId="{C7776DA7-778E-41A4-A34E-4079BB030B28}" dt="2026-02-22T21:42:56.648" v="2208" actId="207"/>
        <pc:sldMkLst>
          <pc:docMk/>
          <pc:sldMk cId="4125108648" sldId="283"/>
        </pc:sldMkLst>
        <pc:spChg chg="mod">
          <ac:chgData name="Gabriela Borges" userId="105e7d24fe8a4a46" providerId="LiveId" clId="{C7776DA7-778E-41A4-A34E-4079BB030B28}" dt="2026-02-22T21:42:56.648" v="2208" actId="207"/>
          <ac:spMkLst>
            <pc:docMk/>
            <pc:sldMk cId="4125108648" sldId="283"/>
            <ac:spMk id="62" creationId="{707B8541-199A-B95A-5CD0-7B68C0D1D1F1}"/>
          </ac:spMkLst>
        </pc:spChg>
      </pc:sldChg>
      <pc:sldChg chg="modSp add mod">
        <pc:chgData name="Gabriela Borges" userId="105e7d24fe8a4a46" providerId="LiveId" clId="{C7776DA7-778E-41A4-A34E-4079BB030B28}" dt="2026-02-22T20:05:33.383" v="2048" actId="207"/>
        <pc:sldMkLst>
          <pc:docMk/>
          <pc:sldMk cId="2531055677" sldId="284"/>
        </pc:sldMkLst>
        <pc:spChg chg="mod">
          <ac:chgData name="Gabriela Borges" userId="105e7d24fe8a4a46" providerId="LiveId" clId="{C7776DA7-778E-41A4-A34E-4079BB030B28}" dt="2026-02-22T20:05:33.383" v="2048" actId="207"/>
          <ac:spMkLst>
            <pc:docMk/>
            <pc:sldMk cId="2531055677" sldId="284"/>
            <ac:spMk id="62" creationId="{3F9B4431-AF6B-D08C-C974-89AB5CADDBB3}"/>
          </ac:spMkLst>
        </pc:spChg>
      </pc:sldChg>
      <pc:sldChg chg="addSp modSp add mod">
        <pc:chgData name="Gabriela Borges" userId="105e7d24fe8a4a46" providerId="LiveId" clId="{C7776DA7-778E-41A4-A34E-4079BB030B28}" dt="2026-02-22T20:06:06.303" v="2054" actId="207"/>
        <pc:sldMkLst>
          <pc:docMk/>
          <pc:sldMk cId="123459380" sldId="285"/>
        </pc:sldMkLst>
        <pc:spChg chg="mod">
          <ac:chgData name="Gabriela Borges" userId="105e7d24fe8a4a46" providerId="LiveId" clId="{C7776DA7-778E-41A4-A34E-4079BB030B28}" dt="2026-02-22T20:06:06.303" v="2054" actId="207"/>
          <ac:spMkLst>
            <pc:docMk/>
            <pc:sldMk cId="123459380" sldId="285"/>
            <ac:spMk id="62" creationId="{802470C6-FE72-5FFE-B198-59F6A6489335}"/>
          </ac:spMkLst>
        </pc:spChg>
        <pc:picChg chg="add mod">
          <ac:chgData name="Gabriela Borges" userId="105e7d24fe8a4a46" providerId="LiveId" clId="{C7776DA7-778E-41A4-A34E-4079BB030B28}" dt="2026-02-22T20:06:00.437" v="2053" actId="14100"/>
          <ac:picMkLst>
            <pc:docMk/>
            <pc:sldMk cId="123459380" sldId="285"/>
            <ac:picMk id="2" creationId="{16644BE3-BD32-0227-E149-8689F9C0A103}"/>
          </ac:picMkLst>
        </pc:picChg>
      </pc:sldChg>
      <pc:sldChg chg="delSp modSp add mod">
        <pc:chgData name="Gabriela Borges" userId="105e7d24fe8a4a46" providerId="LiveId" clId="{C7776DA7-778E-41A4-A34E-4079BB030B28}" dt="2026-02-22T20:21:01.085" v="2062" actId="948"/>
        <pc:sldMkLst>
          <pc:docMk/>
          <pc:sldMk cId="2791281316" sldId="286"/>
        </pc:sldMkLst>
        <pc:spChg chg="mod">
          <ac:chgData name="Gabriela Borges" userId="105e7d24fe8a4a46" providerId="LiveId" clId="{C7776DA7-778E-41A4-A34E-4079BB030B28}" dt="2026-02-22T20:21:01.085" v="2062" actId="948"/>
          <ac:spMkLst>
            <pc:docMk/>
            <pc:sldMk cId="2791281316" sldId="286"/>
            <ac:spMk id="62" creationId="{BF73ECBB-DA4B-D57F-279C-71B0AE9B1BB7}"/>
          </ac:spMkLst>
        </pc:spChg>
      </pc:sldChg>
      <pc:sldChg chg="addSp modSp add mod">
        <pc:chgData name="Gabriela Borges" userId="105e7d24fe8a4a46" providerId="LiveId" clId="{C7776DA7-778E-41A4-A34E-4079BB030B28}" dt="2026-02-22T20:35:41.262" v="2066" actId="22"/>
        <pc:sldMkLst>
          <pc:docMk/>
          <pc:sldMk cId="2725998224" sldId="287"/>
        </pc:sldMkLst>
        <pc:spChg chg="mod">
          <ac:chgData name="Gabriela Borges" userId="105e7d24fe8a4a46" providerId="LiveId" clId="{C7776DA7-778E-41A4-A34E-4079BB030B28}" dt="2026-02-22T20:35:40.787" v="2065" actId="20577"/>
          <ac:spMkLst>
            <pc:docMk/>
            <pc:sldMk cId="2725998224" sldId="287"/>
            <ac:spMk id="62" creationId="{E9BF8385-0F4F-4729-88BC-82BF520007C0}"/>
          </ac:spMkLst>
        </pc:spChg>
        <pc:picChg chg="add">
          <ac:chgData name="Gabriela Borges" userId="105e7d24fe8a4a46" providerId="LiveId" clId="{C7776DA7-778E-41A4-A34E-4079BB030B28}" dt="2026-02-22T20:35:41.262" v="2066" actId="22"/>
          <ac:picMkLst>
            <pc:docMk/>
            <pc:sldMk cId="2725998224" sldId="287"/>
            <ac:picMk id="3" creationId="{B5DA16F9-C2CC-FB78-9DCC-15EC70D6F2D9}"/>
          </ac:picMkLst>
        </pc:picChg>
      </pc:sldChg>
      <pc:sldChg chg="addSp delSp modSp add mod">
        <pc:chgData name="Gabriela Borges" userId="105e7d24fe8a4a46" providerId="LiveId" clId="{C7776DA7-778E-41A4-A34E-4079BB030B28}" dt="2026-02-22T20:36:42.515" v="2070" actId="14100"/>
        <pc:sldMkLst>
          <pc:docMk/>
          <pc:sldMk cId="1656742530" sldId="288"/>
        </pc:sldMkLst>
        <pc:picChg chg="add mod">
          <ac:chgData name="Gabriela Borges" userId="105e7d24fe8a4a46" providerId="LiveId" clId="{C7776DA7-778E-41A4-A34E-4079BB030B28}" dt="2026-02-22T20:36:42.515" v="2070" actId="14100"/>
          <ac:picMkLst>
            <pc:docMk/>
            <pc:sldMk cId="1656742530" sldId="288"/>
            <ac:picMk id="4" creationId="{EE985619-890A-5DA7-F3D7-2FD551073912}"/>
          </ac:picMkLst>
        </pc:picChg>
      </pc:sldChg>
      <pc:sldChg chg="addSp delSp modSp add mod">
        <pc:chgData name="Gabriela Borges" userId="105e7d24fe8a4a46" providerId="LiveId" clId="{C7776DA7-778E-41A4-A34E-4079BB030B28}" dt="2026-02-22T20:37:46.530" v="2074" actId="1076"/>
        <pc:sldMkLst>
          <pc:docMk/>
          <pc:sldMk cId="4084960679" sldId="289"/>
        </pc:sldMkLst>
        <pc:picChg chg="add mod">
          <ac:chgData name="Gabriela Borges" userId="105e7d24fe8a4a46" providerId="LiveId" clId="{C7776DA7-778E-41A4-A34E-4079BB030B28}" dt="2026-02-22T20:37:46.530" v="2074" actId="1076"/>
          <ac:picMkLst>
            <pc:docMk/>
            <pc:sldMk cId="4084960679" sldId="289"/>
            <ac:picMk id="3" creationId="{37B2DAD5-E6A3-4125-0DD9-45184E1B1A13}"/>
          </ac:picMkLst>
        </pc:picChg>
      </pc:sldChg>
      <pc:sldChg chg="addSp delSp add mod">
        <pc:chgData name="Gabriela Borges" userId="105e7d24fe8a4a46" providerId="LiveId" clId="{C7776DA7-778E-41A4-A34E-4079BB030B28}" dt="2026-02-22T20:39:00.767" v="2079" actId="22"/>
        <pc:sldMkLst>
          <pc:docMk/>
          <pc:sldMk cId="1064512040" sldId="290"/>
        </pc:sldMkLst>
        <pc:picChg chg="add">
          <ac:chgData name="Gabriela Borges" userId="105e7d24fe8a4a46" providerId="LiveId" clId="{C7776DA7-778E-41A4-A34E-4079BB030B28}" dt="2026-02-22T20:39:00.767" v="2079" actId="22"/>
          <ac:picMkLst>
            <pc:docMk/>
            <pc:sldMk cId="1064512040" sldId="290"/>
            <ac:picMk id="4" creationId="{AA9E5910-623E-6C98-7C10-BC810E468F97}"/>
          </ac:picMkLst>
        </pc:picChg>
      </pc:sldChg>
      <pc:sldChg chg="new del">
        <pc:chgData name="Gabriela Borges" userId="105e7d24fe8a4a46" providerId="LiveId" clId="{C7776DA7-778E-41A4-A34E-4079BB030B28}" dt="2026-02-22T20:38:55.404" v="2076" actId="680"/>
        <pc:sldMkLst>
          <pc:docMk/>
          <pc:sldMk cId="1980505311" sldId="290"/>
        </pc:sldMkLst>
      </pc:sldChg>
      <pc:sldChg chg="addSp delSp modSp add mod">
        <pc:chgData name="Gabriela Borges" userId="105e7d24fe8a4a46" providerId="LiveId" clId="{C7776DA7-778E-41A4-A34E-4079BB030B28}" dt="2026-02-22T20:39:57.361" v="2083" actId="1076"/>
        <pc:sldMkLst>
          <pc:docMk/>
          <pc:sldMk cId="3820941648" sldId="291"/>
        </pc:sldMkLst>
        <pc:picChg chg="add mod">
          <ac:chgData name="Gabriela Borges" userId="105e7d24fe8a4a46" providerId="LiveId" clId="{C7776DA7-778E-41A4-A34E-4079BB030B28}" dt="2026-02-22T20:39:57.361" v="2083" actId="1076"/>
          <ac:picMkLst>
            <pc:docMk/>
            <pc:sldMk cId="3820941648" sldId="291"/>
            <ac:picMk id="3" creationId="{D7003BDF-9FF6-8F50-41A9-4E836731D0B8}"/>
          </ac:picMkLst>
        </pc:picChg>
      </pc:sldChg>
      <pc:sldChg chg="addSp delSp modSp add mod">
        <pc:chgData name="Gabriela Borges" userId="105e7d24fe8a4a46" providerId="LiveId" clId="{C7776DA7-778E-41A4-A34E-4079BB030B28}" dt="2026-02-22T20:51:14.114" v="2100" actId="14100"/>
        <pc:sldMkLst>
          <pc:docMk/>
          <pc:sldMk cId="3503705879" sldId="292"/>
        </pc:sldMkLst>
        <pc:spChg chg="add">
          <ac:chgData name="Gabriela Borges" userId="105e7d24fe8a4a46" providerId="LiveId" clId="{C7776DA7-778E-41A4-A34E-4079BB030B28}" dt="2026-02-22T20:50:04.449" v="2090"/>
          <ac:spMkLst>
            <pc:docMk/>
            <pc:sldMk cId="3503705879" sldId="292"/>
            <ac:spMk id="2" creationId="{AF923CBA-F04F-E8A3-AA43-3A894F3005C6}"/>
          </ac:spMkLst>
        </pc:spChg>
        <pc:picChg chg="add mod">
          <ac:chgData name="Gabriela Borges" userId="105e7d24fe8a4a46" providerId="LiveId" clId="{C7776DA7-778E-41A4-A34E-4079BB030B28}" dt="2026-02-22T20:51:14.114" v="2100" actId="14100"/>
          <ac:picMkLst>
            <pc:docMk/>
            <pc:sldMk cId="3503705879" sldId="292"/>
            <ac:picMk id="6" creationId="{045791CE-5B0F-0CA7-CC0F-06D368978C40}"/>
          </ac:picMkLst>
        </pc:picChg>
      </pc:sldChg>
      <pc:sldChg chg="addSp delSp modSp add mod">
        <pc:chgData name="Gabriela Borges" userId="105e7d24fe8a4a46" providerId="LiveId" clId="{C7776DA7-778E-41A4-A34E-4079BB030B28}" dt="2026-02-22T21:30:58.941" v="2179" actId="20577"/>
        <pc:sldMkLst>
          <pc:docMk/>
          <pc:sldMk cId="2386180313" sldId="293"/>
        </pc:sldMkLst>
        <pc:spChg chg="add mod">
          <ac:chgData name="Gabriela Borges" userId="105e7d24fe8a4a46" providerId="LiveId" clId="{C7776DA7-778E-41A4-A34E-4079BB030B28}" dt="2026-02-22T21:30:58.941" v="2179" actId="20577"/>
          <ac:spMkLst>
            <pc:docMk/>
            <pc:sldMk cId="2386180313" sldId="293"/>
            <ac:spMk id="8" creationId="{2068844F-7DFB-1148-59F1-E5A4067EBB06}"/>
          </ac:spMkLst>
        </pc:spChg>
        <pc:spChg chg="mod">
          <ac:chgData name="Gabriela Borges" userId="105e7d24fe8a4a46" providerId="LiveId" clId="{C7776DA7-778E-41A4-A34E-4079BB030B28}" dt="2026-02-22T21:22:33.248" v="2120" actId="6549"/>
          <ac:spMkLst>
            <pc:docMk/>
            <pc:sldMk cId="2386180313" sldId="293"/>
            <ac:spMk id="62" creationId="{45E5CC1B-6665-4EED-9D9A-68047112DFB8}"/>
          </ac:spMkLst>
        </pc:spChg>
        <pc:picChg chg="add mod">
          <ac:chgData name="Gabriela Borges" userId="105e7d24fe8a4a46" providerId="LiveId" clId="{C7776DA7-778E-41A4-A34E-4079BB030B28}" dt="2026-02-22T21:26:44.919" v="2162" actId="1076"/>
          <ac:picMkLst>
            <pc:docMk/>
            <pc:sldMk cId="2386180313" sldId="293"/>
            <ac:picMk id="7" creationId="{4F95EAC8-3217-E266-CFC5-552CFC4F0011}"/>
          </ac:picMkLst>
        </pc:picChg>
        <pc:picChg chg="mod">
          <ac:chgData name="Gabriela Borges" userId="105e7d24fe8a4a46" providerId="LiveId" clId="{C7776DA7-778E-41A4-A34E-4079BB030B28}" dt="2026-02-22T21:25:52.551" v="2147" actId="14100"/>
          <ac:picMkLst>
            <pc:docMk/>
            <pc:sldMk cId="2386180313" sldId="293"/>
            <ac:picMk id="61" creationId="{C22A21BA-24C4-3446-6C8C-7155E77183B5}"/>
          </ac:picMkLst>
        </pc:picChg>
      </pc:sldChg>
      <pc:sldChg chg="addSp delSp modSp add mod">
        <pc:chgData name="Gabriela Borges" userId="105e7d24fe8a4a46" providerId="LiveId" clId="{C7776DA7-778E-41A4-A34E-4079BB030B28}" dt="2026-02-22T21:28:07.216" v="2178" actId="20577"/>
        <pc:sldMkLst>
          <pc:docMk/>
          <pc:sldMk cId="2522505303" sldId="294"/>
        </pc:sldMkLst>
        <pc:spChg chg="add mod">
          <ac:chgData name="Gabriela Borges" userId="105e7d24fe8a4a46" providerId="LiveId" clId="{C7776DA7-778E-41A4-A34E-4079BB030B28}" dt="2026-02-22T21:28:07.216" v="2178" actId="20577"/>
          <ac:spMkLst>
            <pc:docMk/>
            <pc:sldMk cId="2522505303" sldId="294"/>
            <ac:spMk id="5" creationId="{796940BE-BBD4-71DA-4CD3-FF1886F004D5}"/>
          </ac:spMkLst>
        </pc:spChg>
        <pc:picChg chg="add mod">
          <ac:chgData name="Gabriela Borges" userId="105e7d24fe8a4a46" providerId="LiveId" clId="{C7776DA7-778E-41A4-A34E-4079BB030B28}" dt="2026-02-22T21:25:34.956" v="2146" actId="14100"/>
          <ac:picMkLst>
            <pc:docMk/>
            <pc:sldMk cId="2522505303" sldId="294"/>
            <ac:picMk id="3" creationId="{BEFBEACD-6F96-7F4B-EB6F-AC7FDB550814}"/>
          </ac:picMkLst>
        </pc:picChg>
        <pc:picChg chg="mod">
          <ac:chgData name="Gabriela Borges" userId="105e7d24fe8a4a46" providerId="LiveId" clId="{C7776DA7-778E-41A4-A34E-4079BB030B28}" dt="2026-02-22T21:27:18.135" v="2167" actId="1076"/>
          <ac:picMkLst>
            <pc:docMk/>
            <pc:sldMk cId="2522505303" sldId="294"/>
            <ac:picMk id="61" creationId="{25B66FAC-7725-9218-FC64-CA609CA3E3DD}"/>
          </ac:picMkLst>
        </pc:picChg>
      </pc:sldChg>
      <pc:sldChg chg="modSp add mod">
        <pc:chgData name="Gabriela Borges" userId="105e7d24fe8a4a46" providerId="LiveId" clId="{C7776DA7-778E-41A4-A34E-4079BB030B28}" dt="2026-02-22T21:39:11.315" v="2190" actId="123"/>
        <pc:sldMkLst>
          <pc:docMk/>
          <pc:sldMk cId="2700324898" sldId="295"/>
        </pc:sldMkLst>
        <pc:spChg chg="mod">
          <ac:chgData name="Gabriela Borges" userId="105e7d24fe8a4a46" providerId="LiveId" clId="{C7776DA7-778E-41A4-A34E-4079BB030B28}" dt="2026-02-22T21:39:11.315" v="2190" actId="123"/>
          <ac:spMkLst>
            <pc:docMk/>
            <pc:sldMk cId="2700324898" sldId="295"/>
            <ac:spMk id="62" creationId="{DE354F55-9501-00A1-DEEC-CD114791944F}"/>
          </ac:spMkLst>
        </pc:spChg>
      </pc:sldChg>
      <pc:sldChg chg="modSp add mod">
        <pc:chgData name="Gabriela Borges" userId="105e7d24fe8a4a46" providerId="LiveId" clId="{C7776DA7-778E-41A4-A34E-4079BB030B28}" dt="2026-02-22T21:41:00.640" v="2207" actId="20577"/>
        <pc:sldMkLst>
          <pc:docMk/>
          <pc:sldMk cId="606342033" sldId="296"/>
        </pc:sldMkLst>
        <pc:spChg chg="mod">
          <ac:chgData name="Gabriela Borges" userId="105e7d24fe8a4a46" providerId="LiveId" clId="{C7776DA7-778E-41A4-A34E-4079BB030B28}" dt="2026-02-22T21:41:00.640" v="2207" actId="20577"/>
          <ac:spMkLst>
            <pc:docMk/>
            <pc:sldMk cId="606342033" sldId="296"/>
            <ac:spMk id="62" creationId="{1D330688-13EB-D082-3512-B13A13F3522F}"/>
          </ac:spMkLst>
        </pc:spChg>
      </pc:sldChg>
      <pc:sldChg chg="addSp delSp modSp add mod">
        <pc:chgData name="Gabriela Borges" userId="105e7d24fe8a4a46" providerId="LiveId" clId="{C7776DA7-778E-41A4-A34E-4079BB030B28}" dt="2026-02-22T21:47:47.463" v="2219" actId="14100"/>
        <pc:sldMkLst>
          <pc:docMk/>
          <pc:sldMk cId="3646691452" sldId="297"/>
        </pc:sldMkLst>
        <pc:spChg chg="mod">
          <ac:chgData name="Gabriela Borges" userId="105e7d24fe8a4a46" providerId="LiveId" clId="{C7776DA7-778E-41A4-A34E-4079BB030B28}" dt="2026-02-22T21:46:56.912" v="2210" actId="6549"/>
          <ac:spMkLst>
            <pc:docMk/>
            <pc:sldMk cId="3646691452" sldId="297"/>
            <ac:spMk id="62" creationId="{15E09D1A-D613-56F7-AAA2-726E6B27C8C6}"/>
          </ac:spMkLst>
        </pc:spChg>
        <pc:picChg chg="add mod">
          <ac:chgData name="Gabriela Borges" userId="105e7d24fe8a4a46" providerId="LiveId" clId="{C7776DA7-778E-41A4-A34E-4079BB030B28}" dt="2026-02-22T21:47:47.463" v="2219" actId="14100"/>
          <ac:picMkLst>
            <pc:docMk/>
            <pc:sldMk cId="3646691452" sldId="297"/>
            <ac:picMk id="4" creationId="{B5889DBD-D1EF-51A2-550E-FCD73A8D1DC0}"/>
          </ac:picMkLst>
        </pc:picChg>
      </pc:sldChg>
      <pc:sldChg chg="addSp modSp add mod">
        <pc:chgData name="Gabriela Borges" userId="105e7d24fe8a4a46" providerId="LiveId" clId="{C7776DA7-778E-41A4-A34E-4079BB030B28}" dt="2026-03-01T18:46:33.775" v="2232" actId="1076"/>
        <pc:sldMkLst>
          <pc:docMk/>
          <pc:sldMk cId="2208508631" sldId="298"/>
        </pc:sldMkLst>
        <pc:spChg chg="mod">
          <ac:chgData name="Gabriela Borges" userId="105e7d24fe8a4a46" providerId="LiveId" clId="{C7776DA7-778E-41A4-A34E-4079BB030B28}" dt="2026-03-01T18:44:55.299" v="2224" actId="6549"/>
          <ac:spMkLst>
            <pc:docMk/>
            <pc:sldMk cId="2208508631" sldId="298"/>
            <ac:spMk id="62" creationId="{97AAD8D4-7B4B-AE69-1B27-C7F1B4BE3569}"/>
          </ac:spMkLst>
        </pc:spChg>
        <pc:picChg chg="add mod">
          <ac:chgData name="Gabriela Borges" userId="105e7d24fe8a4a46" providerId="LiveId" clId="{C7776DA7-778E-41A4-A34E-4079BB030B28}" dt="2026-03-01T18:46:33.775" v="2232" actId="1076"/>
          <ac:picMkLst>
            <pc:docMk/>
            <pc:sldMk cId="2208508631" sldId="298"/>
            <ac:picMk id="2" creationId="{7BF70900-A145-C44E-92E8-7A64552767C0}"/>
          </ac:picMkLst>
        </pc:picChg>
      </pc:sldChg>
      <pc:sldChg chg="addSp delSp modSp add mod">
        <pc:chgData name="Gabriela Borges" userId="105e7d24fe8a4a46" providerId="LiveId" clId="{C7776DA7-778E-41A4-A34E-4079BB030B28}" dt="2026-03-01T18:56:36.140" v="2252" actId="14100"/>
        <pc:sldMkLst>
          <pc:docMk/>
          <pc:sldMk cId="2729390087" sldId="299"/>
        </pc:sldMkLst>
        <pc:spChg chg="del mod">
          <ac:chgData name="Gabriela Borges" userId="105e7d24fe8a4a46" providerId="LiveId" clId="{C7776DA7-778E-41A4-A34E-4079BB030B28}" dt="2026-03-01T18:56:01.204" v="2243"/>
          <ac:spMkLst>
            <pc:docMk/>
            <pc:sldMk cId="2729390087" sldId="299"/>
            <ac:spMk id="62" creationId="{C5ACCD5C-894E-D978-501F-5C21FD8AA3C3}"/>
          </ac:spMkLst>
        </pc:spChg>
        <pc:picChg chg="del">
          <ac:chgData name="Gabriela Borges" userId="105e7d24fe8a4a46" providerId="LiveId" clId="{C7776DA7-778E-41A4-A34E-4079BB030B28}" dt="2026-03-01T18:55:44.093" v="2240" actId="21"/>
          <ac:picMkLst>
            <pc:docMk/>
            <pc:sldMk cId="2729390087" sldId="299"/>
            <ac:picMk id="3" creationId="{B0DA7286-5ECF-F7A0-5F11-F6609A37ED48}"/>
          </ac:picMkLst>
        </pc:picChg>
        <pc:picChg chg="add mod">
          <ac:chgData name="Gabriela Borges" userId="105e7d24fe8a4a46" providerId="LiveId" clId="{C7776DA7-778E-41A4-A34E-4079BB030B28}" dt="2026-03-01T18:56:36.140" v="2252" actId="14100"/>
          <ac:picMkLst>
            <pc:docMk/>
            <pc:sldMk cId="2729390087" sldId="299"/>
            <ac:picMk id="4" creationId="{92C3C283-8BD2-AA93-FE08-85B037BE574E}"/>
          </ac:picMkLst>
        </pc:picChg>
      </pc:sldChg>
      <pc:sldChg chg="add del">
        <pc:chgData name="Gabriela Borges" userId="105e7d24fe8a4a46" providerId="LiveId" clId="{C7776DA7-778E-41A4-A34E-4079BB030B28}" dt="2026-03-01T18:55:01.949" v="2238" actId="2696"/>
        <pc:sldMkLst>
          <pc:docMk/>
          <pc:sldMk cId="3471791259" sldId="299"/>
        </pc:sldMkLst>
      </pc:sldChg>
      <pc:sldChg chg="addSp delSp modSp add mod">
        <pc:chgData name="Gabriela Borges" userId="105e7d24fe8a4a46" providerId="LiveId" clId="{C7776DA7-778E-41A4-A34E-4079BB030B28}" dt="2026-03-01T18:57:51.492" v="2260" actId="14100"/>
        <pc:sldMkLst>
          <pc:docMk/>
          <pc:sldMk cId="1657946481" sldId="300"/>
        </pc:sldMkLst>
        <pc:picChg chg="add mod">
          <ac:chgData name="Gabriela Borges" userId="105e7d24fe8a4a46" providerId="LiveId" clId="{C7776DA7-778E-41A4-A34E-4079BB030B28}" dt="2026-03-01T18:57:43.119" v="2258" actId="14100"/>
          <ac:picMkLst>
            <pc:docMk/>
            <pc:sldMk cId="1657946481" sldId="300"/>
            <ac:picMk id="3" creationId="{8F64059F-78FA-9D46-4A94-BB791AD5EF03}"/>
          </ac:picMkLst>
        </pc:picChg>
        <pc:picChg chg="del">
          <ac:chgData name="Gabriela Borges" userId="105e7d24fe8a4a46" providerId="LiveId" clId="{C7776DA7-778E-41A4-A34E-4079BB030B28}" dt="2026-03-01T18:57:26.107" v="2254" actId="478"/>
          <ac:picMkLst>
            <pc:docMk/>
            <pc:sldMk cId="1657946481" sldId="300"/>
            <ac:picMk id="4" creationId="{6368BAE1-F943-955F-9163-306E7252975B}"/>
          </ac:picMkLst>
        </pc:picChg>
        <pc:picChg chg="mod">
          <ac:chgData name="Gabriela Borges" userId="105e7d24fe8a4a46" providerId="LiveId" clId="{C7776DA7-778E-41A4-A34E-4079BB030B28}" dt="2026-03-01T18:57:51.492" v="2260" actId="14100"/>
          <ac:picMkLst>
            <pc:docMk/>
            <pc:sldMk cId="1657946481" sldId="300"/>
            <ac:picMk id="61" creationId="{F9819A7B-7B2E-A622-DDC9-1C6239970B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34574FE-D069-4D15-7D59-8B1D1B00D292}"/>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77812BC1-75AA-40D2-D9E2-90AC204241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FC00B96-DA45-6A28-081D-52EF07AB01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374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5292F5F-8901-0ED2-9241-D6B5ECBF930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87EFD616-54C2-BED8-EDC1-6B6C152FC6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13A5FA7D-498A-2281-DAF3-59729816F9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700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41017D5-BEE9-913C-7CB3-456D2D1E90CB}"/>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9C5FDAE9-E930-E733-607C-5FC6402293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0F394F02-36E2-BF44-9066-EB6ADBFD72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167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F9D06EFD-FADE-C3E7-138B-A15D51645176}"/>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990850EF-E523-7B7C-9E20-2E6B541264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6C37F6D4-8488-4A8C-AF6D-94E89FB62B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9831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FE51DA5-E761-BA9D-A61F-BBF7A4E6647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132F5F0-A196-7335-6660-E626C4837E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F166814D-B2CC-F945-ABF6-4BFD61BDFC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026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778216F-5425-3013-619D-1E4C62AE9800}"/>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D7D0B5B8-C8BA-B336-C22F-F0F4DD44EF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A99FDF27-9504-14CE-EF1A-DD1EFDB198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6233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6BAD5C3-FD01-ED2E-824C-AE8A1D1BF6F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048C4E6A-3CC7-A575-514A-43D0D6BE80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A14EF182-B6D2-5BA7-C444-35559A5B1E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595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A8D4225-91C5-45F9-8AF5-D603185B21E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951D322E-3DE5-5A60-1D07-1B46E23DBB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B5091B99-ED83-B620-9C32-AA5117F111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566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BA761F3-7BA6-2848-BF04-3A4ECC60657E}"/>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78894EE5-6BEC-E58C-E991-2355EFCE63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70489F02-BC7C-10DB-C23C-AD850509B4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991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B58BECF-F99B-0FB5-651C-7CBCBE16235F}"/>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385EB95-5637-E498-BBC0-B35D708797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B8E95EBA-383F-78C8-01BD-3CDC8584C3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411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e81b60749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54F78C7-2686-2CA3-01F6-2748F12FA87F}"/>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695173E-1D76-A907-D5A6-BE3317A055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4638CCAC-6FF5-999B-1071-9B90F4F210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1170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370C612-4300-8E31-1A43-DF23453F5E4F}"/>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D06D4B44-A0C3-9207-5D69-41A236F50F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F9CD80A0-C62B-277C-5F5A-2985771D44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556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63BFEFA-8BDA-3A9B-2556-C9AA9590E915}"/>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FDADA672-1648-7696-1891-603F3DE267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4C942B1B-D173-68C0-C548-42C0F3ADEE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097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268658E-9CCF-9CF6-3C71-658F467F99D1}"/>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128AB5A5-BB81-F346-6D32-11E257BC94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EAD10798-EEBE-E18F-BE7F-649F81FB3F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600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B01F67E-9B60-0DAD-162D-F4D401D9A596}"/>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67A4FD42-F63C-5B5F-EBDA-8A06179195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DF91C6CA-CB78-470C-7937-6AA1379CAD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8256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ED87CD0-E8DD-8E06-94ED-95675B5202E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4F120D6B-613C-AF95-FDF4-AFEAF353E9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44BC953F-28FC-44D2-7069-EA9E8FDACC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7018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6C9596C-1E1C-6878-2E97-0F300357A91E}"/>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DD4CEAA7-3568-CB4C-F4B2-75A0ED4449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F6ACECA9-9706-9298-E55D-F60E6C01D1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7031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97CF815-5B96-2032-FD2A-1EAE69929F04}"/>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681B25B7-0439-7722-8BF5-2B97FDBBD6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E7425AB-4131-30E8-D344-88601BD960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246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90BE7A1-8F13-E46C-8D96-33B6539D9018}"/>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468F3278-C081-BDA7-6C67-C2A9D9C4A6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1FAE356E-5B98-3487-B285-6E7227BDD7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0534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99CDF7E-519D-8596-1854-1D17C6C35A4A}"/>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94173B46-01E8-5E65-D667-5F178362AE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D955B57D-660C-AAE4-4BCC-2A5A2DE45B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99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81CF671-44A6-EC38-9206-83AD4E3202DD}"/>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35E81005-AA18-FD0F-A2FF-E5A1859AD3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ED17AD57-7048-CA68-8ACE-A11F53E55D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9006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A0A561C-E9CF-F215-459E-60CB98EC729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E4067775-EE10-E17D-9470-1F0B64CC02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E216098B-240A-078E-A446-3E1C39A4038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76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B0AAD69-49B2-59F8-F2CD-5CB9535B3B4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741A6B8F-E7AA-18BD-B856-2A8A26004E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5D4F7D3-5560-5A8F-7CFC-D1A74825AA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4874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137A8EF-3DBD-2E6E-1943-8905643C9584}"/>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467B48AD-0FA5-E373-D37C-384F231B79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8CC05E25-CFE6-F5DA-3C96-A012F79302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725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F494C7E-221B-4820-7F8B-6CB8CC7671B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8CD3846C-8537-7F72-7CE6-28FAAD2FA4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E7982B4B-6103-0624-907B-971DF5B482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874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E6AD99A-8CCC-CD75-D6FD-99701CD51BB9}"/>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AC79CD39-7E06-65B4-1C80-1C43177BAB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BD91042-ACA4-80A7-46C0-8078DAF8FA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5532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C1FF34B-10B4-9AFB-6B22-71EB9AF7C679}"/>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BA8F5C40-BE34-E962-C9F3-DCAB062124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5D10F9F2-175A-1F95-3CD0-EC214928BB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9394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C39AAFA-B450-94E9-0515-E9FC6834DA8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BFC8328E-346C-0BFC-5D74-099CC9B6FD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7A1F623C-D009-300C-2F21-31AED399CE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711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570A974-605C-100A-8EFA-E2942E77A2D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44FE5C81-7449-B582-574B-C37137A930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2AF53E23-0EBF-10D0-B2FB-098F4F5A1E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2432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97F1F2B-EFD9-73C3-9F9E-99186F1F0E0F}"/>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50F2D87-16A6-31C7-5E73-7D2835E583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9966807-AB26-7917-6D85-AB96E71A47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2767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75868FA-A03F-6D2A-69A7-C743660379D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AE9120E2-9E74-DD35-512D-21E1571163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2704B207-97F2-3A6D-EA71-D4894BFD60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05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6D0F616-CC69-305C-7E1E-ADD4EFD62E6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06A7AA11-D179-8FE8-64E3-3CC1460B5F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C603C3C4-D12D-06C7-AD7A-C54551366E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875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12347B4-F4D4-51FA-26AA-E11AE327EA40}"/>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D13B1657-252F-8F87-8798-0F680C2E3A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7F2E9E7C-72F7-A092-CBFA-83B8E08703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3687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47223B6-C0CF-F011-EBE4-EF4DAB7AD2FE}"/>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B6A0B535-53A9-F181-34B6-B8E1425155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C60BA328-D530-9047-2FEA-A1950D231F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0819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3C7C31D-B2F2-7208-EAB2-B26E1D9E0721}"/>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66ECBA7A-17B7-EF7A-5B4E-B71858F146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C116EFB9-EDF7-1B42-3F8E-7FB6A4EB7D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3731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E2BEECA-A820-2889-62A1-3473E2DBDF4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0C67DBB7-5299-664B-E2E3-08CD762DA7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B790794A-4C3F-DC5C-D42A-67D6F91727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258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52831DC-D87E-AE75-E558-F496ACDA7714}"/>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954EE9B4-D57A-F74C-B07E-698C5D96CC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E5E019DA-3077-0852-B1D9-5672E54E21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6941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58C8F32-3C64-DCB6-62CF-8BCAC721B564}"/>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B25AF9CF-C8FF-4CFA-5FCD-C5CA8ADF2D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3EDF318-272A-DCFD-5B32-E5A9AD59A7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46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9CE0152-48A6-A5A2-C1AA-521F59CD554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2A7E7B88-D655-16B1-3B24-64D0CACCBF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0B3AD2EB-D555-4F93-7475-C3EFE5714C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9862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862DBA7-1A6E-8E8E-0D7F-A2A8DC7C0FB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CB11B515-D5A5-B227-EA08-B0BDD45A48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7502D736-C7CA-3E81-E7E8-F5C7C904D0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7075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F31F64F-6FBD-0664-5CE4-D94D8F536425}"/>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A8019BF-91B7-D85C-16E8-8014F612DC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3ED0E6A-EC6B-6B38-7422-549786EEF5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970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A2F25D8-9287-9713-C0CF-A4A0B7AE9E25}"/>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C6C6A30C-408C-8A47-4717-E04FA08D7C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A32FF9E1-B563-2076-210B-7C4630F2CA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4417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F1F6F8A6-36B6-5DA4-3AD0-93D5B552776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9D211CB5-CFB4-948A-D3FE-2439B12842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2DF6557B-6BCC-2099-6B33-50C95EA019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55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planalto.gov.br/ccivil_03/_ato2019-2022/2021/Lei/L14133.htm#art18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s://www.gov.br/compras/pt-br/sistemas/conheca-o-compras/sistema-de-planejamento-e-gerenciamento-de-contratacoes/apresentacao-passo-a-passo-2.pdf"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hyperlink" Target="https://www.gov.br/compras/pt-br/sistemas/conheca-o-compras/sistema-de-planejamento-e-gerenciamento-de-contratacoes/apresentacao-passo-a-passo-2.pdf"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planalto.gov.br/ccivil_03/Decreto-Lei/Del4657.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www.tce.pr.gov.br/transparencia-do-tce-pr/licitacoes-e-contratos/plano-de-contratacoes-anual.ht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nvSpPr>
        <p:spPr>
          <a:xfrm>
            <a:off x="415636" y="533400"/>
            <a:ext cx="7731005" cy="13849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3900" b="1" dirty="0">
                <a:solidFill>
                  <a:srgbClr val="FF6C00"/>
                </a:solidFill>
                <a:latin typeface="Montserrat"/>
                <a:ea typeface="Montserrat"/>
                <a:cs typeface="Montserrat"/>
                <a:sym typeface="Montserrat"/>
              </a:rPr>
              <a:t>PLANO DE CONTRATAÇÃO ANUAL PCA 2026 </a:t>
            </a:r>
            <a:endParaRPr sz="3900" b="1" dirty="0">
              <a:solidFill>
                <a:srgbClr val="FF6C00"/>
              </a:solidFill>
              <a:latin typeface="Montserrat"/>
              <a:ea typeface="Montserrat"/>
              <a:cs typeface="Montserrat"/>
              <a:sym typeface="Montserrat"/>
            </a:endParaRPr>
          </a:p>
        </p:txBody>
      </p:sp>
      <p:sp>
        <p:nvSpPr>
          <p:cNvPr id="56" name="Google Shape;56;p13"/>
          <p:cNvSpPr txBox="1"/>
          <p:nvPr/>
        </p:nvSpPr>
        <p:spPr>
          <a:xfrm>
            <a:off x="519545" y="2199575"/>
            <a:ext cx="6407728" cy="1015632"/>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pt-BR" sz="2700" dirty="0">
                <a:solidFill>
                  <a:schemeClr val="lt1"/>
                </a:solidFill>
                <a:latin typeface="Montserrat"/>
                <a:ea typeface="Montserrat"/>
                <a:cs typeface="Montserrat"/>
                <a:sym typeface="Montserrat"/>
              </a:rPr>
              <a:t>Prospecção: Levantamentos e Formalizações</a:t>
            </a:r>
            <a:endParaRPr sz="2700" dirty="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360D67D-2672-FA59-09E0-5A59E9FBC922}"/>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28F13C01-D7E4-FC92-D011-C88E022635C2}"/>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7CAEC18A-17DF-402C-7FB2-9EA107BC1661}"/>
              </a:ext>
            </a:extLst>
          </p:cNvPr>
          <p:cNvSpPr txBox="1"/>
          <p:nvPr/>
        </p:nvSpPr>
        <p:spPr>
          <a:xfrm>
            <a:off x="581891" y="457200"/>
            <a:ext cx="7301344" cy="5691271"/>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just" rtl="0">
              <a:spcBef>
                <a:spcPts val="1100"/>
              </a:spcBef>
              <a:spcAft>
                <a:spcPts val="0"/>
              </a:spcAft>
              <a:buNone/>
            </a:pPr>
            <a:endParaRPr lang="pt-BR" sz="1200" b="1" dirty="0">
              <a:solidFill>
                <a:schemeClr val="dk1"/>
              </a:solidFill>
              <a:highlight>
                <a:srgbClr val="FFFFFF"/>
              </a:highlight>
            </a:endParaRPr>
          </a:p>
          <a:p>
            <a:pPr marL="171450" indent="-171450" algn="just">
              <a:buFont typeface="Wingdings" panose="05000000000000000000" pitchFamily="2" charset="2"/>
              <a:buChar char="v"/>
            </a:pPr>
            <a:r>
              <a:rPr lang="pt-BR" sz="1200" b="1" dirty="0">
                <a:solidFill>
                  <a:schemeClr val="accent4">
                    <a:lumMod val="75000"/>
                  </a:schemeClr>
                </a:solidFill>
                <a:highlight>
                  <a:srgbClr val="FFFFFF"/>
                </a:highlight>
              </a:rPr>
              <a:t>Mapa de riscos: </a:t>
            </a:r>
            <a:r>
              <a:rPr lang="pt-BR" sz="1200" dirty="0">
                <a:solidFill>
                  <a:schemeClr val="accent4">
                    <a:lumMod val="75000"/>
                  </a:schemeClr>
                </a:solidFill>
                <a:highlight>
                  <a:srgbClr val="FFFFFF"/>
                </a:highlight>
              </a:rPr>
              <a:t>documento que materializa o gerenciamento de riscos. Durante a etapa de planejamento o gerenciamento de riscos destina-se a:  </a:t>
            </a:r>
          </a:p>
          <a:p>
            <a:pPr marL="171450" indent="-171450" algn="just">
              <a:buFont typeface="Wingdings" panose="05000000000000000000" pitchFamily="2" charset="2"/>
              <a:buChar char="v"/>
            </a:pPr>
            <a:endParaRPr lang="pt-BR" sz="1200" dirty="0">
              <a:solidFill>
                <a:schemeClr val="accent4">
                  <a:lumMod val="75000"/>
                </a:schemeClr>
              </a:solidFill>
              <a:highlight>
                <a:srgbClr val="FFFFFF"/>
              </a:highlight>
            </a:endParaRPr>
          </a:p>
          <a:p>
            <a:pPr marL="171450" indent="7938" algn="just">
              <a:buFont typeface="Wingdings" panose="05000000000000000000" pitchFamily="2" charset="2"/>
              <a:buChar char="ü"/>
            </a:pPr>
            <a:r>
              <a:rPr lang="pt-BR" sz="1200" dirty="0">
                <a:solidFill>
                  <a:schemeClr val="tx1"/>
                </a:solidFill>
              </a:rPr>
              <a:t>identificar os principais riscos que possam comprometer a efetividade da contratação ou que impeçam o alcance dos resultados que atendam às necessidades do órgão;</a:t>
            </a:r>
          </a:p>
          <a:p>
            <a:pPr marL="171450" indent="7938" algn="just">
              <a:buFont typeface="Wingdings" panose="05000000000000000000" pitchFamily="2" charset="2"/>
              <a:buChar char="ü"/>
            </a:pPr>
            <a:r>
              <a:rPr lang="pt-BR" sz="1200" dirty="0">
                <a:solidFill>
                  <a:schemeClr val="tx1"/>
                </a:solidFill>
              </a:rPr>
              <a:t>avaliar os riscos que foram identificados e mensurar a probabilidade de sua ocorrência e o seu possível impacto;</a:t>
            </a:r>
          </a:p>
          <a:p>
            <a:pPr marL="171450" indent="7938" algn="just">
              <a:buFont typeface="Wingdings" panose="05000000000000000000" pitchFamily="2" charset="2"/>
              <a:buChar char="ü"/>
            </a:pPr>
            <a:r>
              <a:rPr lang="pt-BR" sz="1200" dirty="0">
                <a:solidFill>
                  <a:schemeClr val="tx1"/>
                </a:solidFill>
              </a:rPr>
              <a:t>conferir tratamento aos riscos por meio da definição de ações para reduzir a probabilidade de ocorrência dos eventos e consequência (“ações preventivas”), ou então, para os riscos que persistirem, definir as “ações de contingência” para o caso de os eventos correspondentes aos riscos se concretizarem;</a:t>
            </a:r>
          </a:p>
          <a:p>
            <a:pPr marL="179388" indent="-7938" algn="just">
              <a:buFont typeface="Wingdings" panose="05000000000000000000" pitchFamily="2" charset="2"/>
              <a:buChar char="ü"/>
            </a:pPr>
            <a:r>
              <a:rPr lang="pt-BR" sz="1200" dirty="0">
                <a:solidFill>
                  <a:schemeClr val="tx1"/>
                </a:solidFill>
              </a:rPr>
              <a:t>definir os responsáveis pelas ações de tratamento e monitoramento dos riscos, sendo relevante a indicação do setor que, de fato, tenha atribuição para tratar de forma eficiente os eventos mapeados.(</a:t>
            </a:r>
            <a:r>
              <a:rPr lang="pt-BR" sz="1000" dirty="0">
                <a:solidFill>
                  <a:schemeClr val="tx1"/>
                </a:solidFill>
              </a:rPr>
              <a:t>Fonte: Instrumento de padronização dos procedimentos de contratação – Brasília : Advocacia-Geral da União : Ministério da Gestão e Inovação em Serviços Públicos, 2023.)</a:t>
            </a:r>
            <a:endParaRPr lang="pt-BR" sz="1000" dirty="0">
              <a:solidFill>
                <a:schemeClr val="tx1"/>
              </a:solidFill>
              <a:highlight>
                <a:srgbClr val="FFFFFF"/>
              </a:highlight>
            </a:endParaRPr>
          </a:p>
          <a:p>
            <a:pPr marL="0" lvl="0" indent="0" algn="ctr" rtl="0">
              <a:spcBef>
                <a:spcPts val="1100"/>
              </a:spcBef>
              <a:spcAft>
                <a:spcPts val="0"/>
              </a:spcAft>
              <a:buNone/>
            </a:pPr>
            <a:endParaRPr lang="pt-BR" b="1" dirty="0">
              <a:solidFill>
                <a:schemeClr val="dk1"/>
              </a:solidFill>
              <a:highlight>
                <a:srgbClr val="FFFFFF"/>
              </a:highlight>
            </a:endParaRPr>
          </a:p>
          <a:p>
            <a:pPr marL="0" lvl="0" indent="0" algn="ctr" rtl="0">
              <a:spcBef>
                <a:spcPts val="1100"/>
              </a:spcBef>
              <a:spcAft>
                <a:spcPts val="0"/>
              </a:spcAft>
              <a:buNone/>
            </a:pPr>
            <a:endParaRPr lang="pt-BR" sz="1050" b="1"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3504574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1FECB47-243F-437C-FBF2-22B9A529501C}"/>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C0ED044D-CEB3-1D8E-45A9-F8A04F017CAA}"/>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DE354F55-9501-00A1-DEEC-CD114791944F}"/>
              </a:ext>
            </a:extLst>
          </p:cNvPr>
          <p:cNvSpPr txBox="1"/>
          <p:nvPr/>
        </p:nvSpPr>
        <p:spPr>
          <a:xfrm>
            <a:off x="1032164" y="374073"/>
            <a:ext cx="7301344" cy="4544804"/>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just" rtl="0">
              <a:spcBef>
                <a:spcPts val="1100"/>
              </a:spcBef>
              <a:spcAft>
                <a:spcPts val="0"/>
              </a:spcAft>
              <a:buNone/>
            </a:pPr>
            <a:endParaRPr lang="pt-BR" sz="1200" b="1" dirty="0">
              <a:solidFill>
                <a:schemeClr val="dk1"/>
              </a:solidFill>
              <a:highlight>
                <a:srgbClr val="FFFFFF"/>
              </a:highlight>
            </a:endParaRPr>
          </a:p>
          <a:p>
            <a:r>
              <a:rPr lang="pt-BR" sz="1200" b="1" i="1" dirty="0">
                <a:highlight>
                  <a:srgbClr val="FFFFFF"/>
                </a:highlight>
              </a:rPr>
              <a:t>Diferença Conceitual: Mapa de Riscos vs. Matriz de Riscos</a:t>
            </a:r>
          </a:p>
          <a:p>
            <a:endParaRPr lang="pt-BR" sz="1200" dirty="0">
              <a:highlight>
                <a:srgbClr val="FFFFFF"/>
              </a:highlight>
            </a:endParaRPr>
          </a:p>
          <a:p>
            <a:pPr algn="just"/>
            <a:r>
              <a:rPr lang="pt-BR" sz="1200" dirty="0">
                <a:highlight>
                  <a:srgbClr val="FFFFFF"/>
                </a:highlight>
              </a:rPr>
              <a:t>O </a:t>
            </a:r>
            <a:r>
              <a:rPr lang="pt-BR" sz="1200" b="1" dirty="0">
                <a:highlight>
                  <a:srgbClr val="FFFFFF"/>
                </a:highlight>
              </a:rPr>
              <a:t>mapa de riscos</a:t>
            </a:r>
            <a:r>
              <a:rPr lang="pt-BR" sz="1200" dirty="0">
                <a:highlight>
                  <a:srgbClr val="FFFFFF"/>
                </a:highlight>
              </a:rPr>
              <a:t> é um documento mais amplo, utilizado para o gerenciamento de riscos ao longo de todo o processo de contratação, desde a fase preparatória até a gestão do contrato. Conforme o Manual de Licitações e Contratos do TCU, o mapa de riscos é o "instrumento de registro e comunicação da atividade de gerenciamento de riscos ao longo de todas as fases da contratação" (Manual de Licitações e Contratos: Orientações e Jurisprudência do TCU. 5ª Edição. Página 284.).</a:t>
            </a:r>
          </a:p>
          <a:p>
            <a:pPr algn="just"/>
            <a:endParaRPr lang="pt-BR" sz="1200" dirty="0">
              <a:highlight>
                <a:srgbClr val="FFFFFF"/>
              </a:highlight>
            </a:endParaRPr>
          </a:p>
          <a:p>
            <a:pPr algn="just"/>
            <a:r>
              <a:rPr lang="pt-BR" sz="1200" dirty="0">
                <a:highlight>
                  <a:srgbClr val="FFFFFF"/>
                </a:highlight>
              </a:rPr>
              <a:t>A </a:t>
            </a:r>
            <a:r>
              <a:rPr lang="pt-BR" sz="1200" b="1" dirty="0">
                <a:highlight>
                  <a:srgbClr val="FFFFFF"/>
                </a:highlight>
              </a:rPr>
              <a:t>matriz de riscos</a:t>
            </a:r>
            <a:r>
              <a:rPr lang="pt-BR" sz="1200" dirty="0">
                <a:highlight>
                  <a:srgbClr val="FFFFFF"/>
                </a:highlight>
              </a:rPr>
              <a:t>, por outro lado, é um instrumento específico previsto na Lei nº 14.133/2021, com o propósito de alocar responsabilidades entre as partes por eventos futuros que possam impactar o equilíbrio econômico-financeiro do contrato. O Manual do TCU esclarece essa distinção:</a:t>
            </a:r>
          </a:p>
          <a:p>
            <a:pPr algn="just"/>
            <a:r>
              <a:rPr lang="pt-BR" sz="1200" dirty="0">
                <a:highlight>
                  <a:srgbClr val="FFFFFF"/>
                </a:highlight>
              </a:rPr>
              <a:t>"Frisa-se que o mapa de riscos não deve ser confundido com a matriz de riscos prevista na Lei 14.133/2021, pois tal matriz é uma cláusula contratual que tem por objetivo alocar as partes (contratante e contratada) as responsabilidades pelos riscos relacionados a eventos supervenientes à contratação." (Manual de Licitações e Contratos: Orientações e Jurisprudência do TCU. 5ª Edição. Página 284.).</a:t>
            </a: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270032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7F973CE-94FD-8EAE-9798-E16DC37322F2}"/>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E9EFA296-5E54-7CFC-2F8A-3EAA9B1F00DA}"/>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1D330688-13EB-D082-3512-B13A13F3522F}"/>
              </a:ext>
            </a:extLst>
          </p:cNvPr>
          <p:cNvSpPr txBox="1"/>
          <p:nvPr/>
        </p:nvSpPr>
        <p:spPr>
          <a:xfrm>
            <a:off x="1032164" y="374073"/>
            <a:ext cx="7301344" cy="4544804"/>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just" rtl="0">
              <a:spcBef>
                <a:spcPts val="1100"/>
              </a:spcBef>
              <a:spcAft>
                <a:spcPts val="0"/>
              </a:spcAft>
              <a:buNone/>
            </a:pPr>
            <a:endParaRPr lang="pt-BR" sz="1200" b="1" dirty="0">
              <a:solidFill>
                <a:schemeClr val="dk1"/>
              </a:solidFill>
              <a:highlight>
                <a:srgbClr val="FFFFFF"/>
              </a:highlight>
            </a:endParaRPr>
          </a:p>
          <a:p>
            <a:pPr lvl="0" algn="just"/>
            <a:r>
              <a:rPr lang="pt-BR" sz="1200" b="1" dirty="0">
                <a:highlight>
                  <a:srgbClr val="FFFFFF"/>
                </a:highlight>
              </a:rPr>
              <a:t>Dentro do ETP, é necessário inserir a análise de riscos, que se formaliza em um </a:t>
            </a:r>
            <a:r>
              <a:rPr lang="pt-BR" sz="1200" b="1" i="1" dirty="0">
                <a:highlight>
                  <a:srgbClr val="FFFFFF"/>
                </a:highlight>
              </a:rPr>
              <a:t>mapa de riscos</a:t>
            </a:r>
            <a:r>
              <a:rPr lang="pt-BR" sz="1200" dirty="0">
                <a:highlight>
                  <a:srgbClr val="FFFFFF"/>
                </a:highlight>
              </a:rPr>
              <a:t>. Este documento identifica os riscos que podem afetar o sucesso da licitação e do contrato em todas as suas fases.</a:t>
            </a:r>
          </a:p>
          <a:p>
            <a:pPr lvl="0" algn="just"/>
            <a:endParaRPr lang="pt-BR" sz="1200" dirty="0">
              <a:highlight>
                <a:srgbClr val="FFFFFF"/>
              </a:highlight>
            </a:endParaRPr>
          </a:p>
          <a:p>
            <a:pPr lvl="0" algn="just"/>
            <a:r>
              <a:rPr lang="pt-BR" sz="1200" dirty="0">
                <a:highlight>
                  <a:srgbClr val="FFFFFF"/>
                </a:highlight>
              </a:rPr>
              <a:t>A </a:t>
            </a:r>
            <a:r>
              <a:rPr lang="pt-BR" sz="1200" b="1" i="1" dirty="0">
                <a:highlight>
                  <a:srgbClr val="FFFFFF"/>
                </a:highlight>
              </a:rPr>
              <a:t>matriz de riscos</a:t>
            </a:r>
            <a:r>
              <a:rPr lang="pt-BR" sz="1200" dirty="0">
                <a:highlight>
                  <a:srgbClr val="FFFFFF"/>
                </a:highlight>
              </a:rPr>
              <a:t>, em seu sentido estrito, é uma cláusula contratual que aloca responsabilidades por eventos futuros e supervenientes, sendo obrigatória em determinados tipos de contratação (como obras e serviços de grande vulto).</a:t>
            </a:r>
          </a:p>
          <a:p>
            <a:pPr lvl="0" algn="just"/>
            <a:endParaRPr lang="pt-BR" sz="1200" dirty="0">
              <a:highlight>
                <a:srgbClr val="FFFFFF"/>
              </a:highlight>
            </a:endParaRPr>
          </a:p>
          <a:p>
            <a:pPr lvl="0" algn="just"/>
            <a:r>
              <a:rPr lang="pt-BR" sz="1200" dirty="0">
                <a:highlight>
                  <a:srgbClr val="FFFFFF"/>
                </a:highlight>
              </a:rPr>
              <a:t>Porém, na prática, ao utilizar o </a:t>
            </a:r>
            <a:r>
              <a:rPr lang="pt-BR" sz="1200" b="1" dirty="0">
                <a:highlight>
                  <a:srgbClr val="FFFFFF"/>
                </a:highlight>
              </a:rPr>
              <a:t>Portal de Compras do Governo Federal</a:t>
            </a:r>
            <a:r>
              <a:rPr lang="pt-BR" sz="1200" dirty="0">
                <a:highlight>
                  <a:srgbClr val="FFFFFF"/>
                </a:highlight>
              </a:rPr>
              <a:t>, o agente público deverá usar a ferramenta denominada "matriz de riscos" para elaborar o seu </a:t>
            </a:r>
            <a:r>
              <a:rPr lang="pt-BR" sz="1200" i="1" dirty="0">
                <a:highlight>
                  <a:srgbClr val="FFFFFF"/>
                </a:highlight>
              </a:rPr>
              <a:t>mapa de riscos</a:t>
            </a:r>
            <a:r>
              <a:rPr lang="pt-BR" sz="1200" dirty="0">
                <a:highlight>
                  <a:srgbClr val="FFFFFF"/>
                </a:highlight>
              </a:rPr>
              <a:t> na fase de planejamento, pois é o instrumento disponibilizado pelo sistema para cumprir a exigência do art. 18, inciso X, da Lei nº 14.133/2021.</a:t>
            </a:r>
          </a:p>
          <a:p>
            <a:pPr lvl="0" algn="just"/>
            <a:endParaRPr lang="pt-BR" sz="1200" dirty="0">
              <a:highlight>
                <a:srgbClr val="FFFFFF"/>
              </a:highlight>
            </a:endParaRPr>
          </a:p>
          <a:p>
            <a:pPr algn="just"/>
            <a:r>
              <a:rPr lang="pt-BR" sz="1200" dirty="0">
                <a:highlight>
                  <a:srgbClr val="FFFFFF"/>
                </a:highlight>
              </a:rPr>
              <a:t>Assim, para fins de elaboração do ETP, basta o </a:t>
            </a:r>
            <a:r>
              <a:rPr lang="pt-BR" sz="1200" b="1" dirty="0">
                <a:highlight>
                  <a:srgbClr val="FFFFFF"/>
                </a:highlight>
              </a:rPr>
              <a:t>mapa de riscos</a:t>
            </a:r>
            <a:r>
              <a:rPr lang="pt-BR" sz="1200" dirty="0">
                <a:highlight>
                  <a:srgbClr val="FFFFFF"/>
                </a:highlight>
              </a:rPr>
              <a:t>, que será confeccionado por meio da ferramenta que o sistema do Governo Federal chama de "matriz de riscos".</a:t>
            </a: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606342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5D3510F-8ED5-86A3-F4F4-CAD49B1BB7D8}"/>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A6D14187-A11E-D9D4-F780-ECBDED7A0976}"/>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C074F5AB-69D7-A2BB-E637-C0CD2AA09E98}"/>
              </a:ext>
            </a:extLst>
          </p:cNvPr>
          <p:cNvSpPr txBox="1"/>
          <p:nvPr/>
        </p:nvSpPr>
        <p:spPr>
          <a:xfrm>
            <a:off x="581891" y="457200"/>
            <a:ext cx="7301344" cy="4385786"/>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just" rtl="0">
              <a:spcBef>
                <a:spcPts val="1100"/>
              </a:spcBef>
              <a:spcAft>
                <a:spcPts val="0"/>
              </a:spcAft>
              <a:buNone/>
            </a:pPr>
            <a:endParaRPr lang="pt-BR" sz="1200" b="1" dirty="0">
              <a:solidFill>
                <a:schemeClr val="dk1"/>
              </a:solidFill>
              <a:highlight>
                <a:srgbClr val="FFFFFF"/>
              </a:highlight>
            </a:endParaRPr>
          </a:p>
          <a:p>
            <a:pPr marL="171450" indent="-171450" algn="just">
              <a:buFont typeface="Wingdings" panose="05000000000000000000" pitchFamily="2" charset="2"/>
              <a:buChar char="v"/>
            </a:pPr>
            <a:r>
              <a:rPr lang="pt-BR" sz="1200" b="1" dirty="0">
                <a:solidFill>
                  <a:schemeClr val="accent4">
                    <a:lumMod val="75000"/>
                  </a:schemeClr>
                </a:solidFill>
                <a:highlight>
                  <a:srgbClr val="FFFFFF"/>
                </a:highlight>
              </a:rPr>
              <a:t>Pesquisa de preços: </a:t>
            </a:r>
            <a:r>
              <a:rPr lang="pt-BR" sz="1200" dirty="0">
                <a:solidFill>
                  <a:schemeClr val="tx1"/>
                </a:solidFill>
              </a:rPr>
              <a:t>A pesquisa ampla e idônea com base no valor de mercado é essencial para propiciar a adequada estimativa de custos da contratação de forma transparente e proba e, ao mesmo tempo, possibilitar a aferição do valor referencial do(s) item(</a:t>
            </a:r>
            <a:r>
              <a:rPr lang="pt-BR" sz="1200" dirty="0" err="1">
                <a:solidFill>
                  <a:schemeClr val="tx1"/>
                </a:solidFill>
              </a:rPr>
              <a:t>ns</a:t>
            </a:r>
            <a:r>
              <a:rPr lang="pt-BR" sz="1200" dirty="0">
                <a:solidFill>
                  <a:schemeClr val="tx1"/>
                </a:solidFill>
              </a:rPr>
              <a:t>) que servirá(</a:t>
            </a:r>
            <a:r>
              <a:rPr lang="pt-BR" sz="1200" dirty="0" err="1">
                <a:solidFill>
                  <a:schemeClr val="tx1"/>
                </a:solidFill>
              </a:rPr>
              <a:t>ão</a:t>
            </a:r>
            <a:r>
              <a:rPr lang="pt-BR" sz="1200" dirty="0">
                <a:solidFill>
                  <a:schemeClr val="tx1"/>
                </a:solidFill>
              </a:rPr>
              <a:t>) como parâmetro na análise da exequibilidade e aceitabilidade das propostas ou lances das empresas licitantes na ocasião do certame, podendo nortear o valor máximo aceitável. O procedimento de pesquisa de preços é previsto no artigo 23 da Lei nº 14.133/2021, e regulamentado na IN SEGES/ME nº 65, de 7 de julho de 2021.</a:t>
            </a:r>
          </a:p>
          <a:p>
            <a:pPr marL="360363" lvl="0" algn="just" rtl="0">
              <a:spcBef>
                <a:spcPts val="1100"/>
              </a:spcBef>
              <a:spcAft>
                <a:spcPts val="0"/>
              </a:spcAft>
              <a:buNone/>
            </a:pPr>
            <a:r>
              <a:rPr lang="pt-BR" sz="1200" i="1" dirty="0">
                <a:solidFill>
                  <a:schemeClr val="tx1"/>
                </a:solidFill>
                <a:highlight>
                  <a:srgbClr val="FFFFFF"/>
                </a:highlight>
              </a:rPr>
              <a:t>Art. 23. O valor previamente estimado da contratação deverá ser compatível com os valores praticados pelo mercado, considerados os preços constantes de bancos de dados públicos e as quantidades a serem contratadas, observadas a potencial economia de escala e as peculiaridades do local de execução do objeto.</a:t>
            </a:r>
          </a:p>
          <a:p>
            <a:pPr marL="360363" lvl="0" algn="just" rtl="0">
              <a:spcBef>
                <a:spcPts val="1100"/>
              </a:spcBef>
              <a:spcAft>
                <a:spcPts val="0"/>
              </a:spcAft>
              <a:buNone/>
            </a:pPr>
            <a:r>
              <a:rPr lang="pt-BR" sz="1200" i="1" dirty="0">
                <a:solidFill>
                  <a:schemeClr val="tx1"/>
                </a:solidFill>
                <a:highlight>
                  <a:srgbClr val="FFFFFF"/>
                </a:highlight>
              </a:rPr>
              <a:t>§ 1º No processo licitatório para aquisição de bens e contratação de serviços em geral, conforme regulamento, o valor estimado será definido com base no melhor preço aferido por meio da utilização dos seguintes parâmetros, adotados de forma combinada ou não:</a:t>
            </a:r>
          </a:p>
          <a:p>
            <a:pPr marL="0" lvl="0" indent="0" algn="just" rtl="0">
              <a:spcBef>
                <a:spcPts val="1100"/>
              </a:spcBef>
              <a:spcAft>
                <a:spcPts val="0"/>
              </a:spcAft>
              <a:buNone/>
            </a:pPr>
            <a:endParaRPr lang="pt-BR" sz="1200" b="1" dirty="0">
              <a:solidFill>
                <a:schemeClr val="tx1"/>
              </a:solidFill>
              <a:highlight>
                <a:srgbClr val="FFFFFF"/>
              </a:highlight>
            </a:endParaRPr>
          </a:p>
          <a:p>
            <a:pPr marL="0" lvl="0" indent="0" algn="just" rtl="0">
              <a:spcBef>
                <a:spcPts val="1100"/>
              </a:spcBef>
              <a:spcAft>
                <a:spcPts val="0"/>
              </a:spcAft>
              <a:buNone/>
            </a:pPr>
            <a:r>
              <a:rPr lang="pt-BR" sz="1200" b="1" dirty="0">
                <a:solidFill>
                  <a:schemeClr val="tx1"/>
                </a:solidFill>
                <a:highlight>
                  <a:srgbClr val="FFFFFF"/>
                </a:highlight>
              </a:rPr>
              <a:t>I</a:t>
            </a:r>
            <a:endParaRPr sz="1050" dirty="0">
              <a:solidFill>
                <a:schemeClr val="dk1"/>
              </a:solidFill>
              <a:highlight>
                <a:srgbClr val="FFFFFF"/>
              </a:highlight>
            </a:endParaRPr>
          </a:p>
        </p:txBody>
      </p:sp>
    </p:spTree>
    <p:extLst>
      <p:ext uri="{BB962C8B-B14F-4D97-AF65-F5344CB8AC3E}">
        <p14:creationId xmlns:p14="http://schemas.microsoft.com/office/powerpoint/2010/main" val="2986426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F3D531F-3714-0A4A-34BF-3F0E3D83B854}"/>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377AE42F-005D-8389-87CB-42079E52918D}"/>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C924004D-EDDD-36E7-70E8-D355E188600D}"/>
              </a:ext>
            </a:extLst>
          </p:cNvPr>
          <p:cNvSpPr txBox="1"/>
          <p:nvPr/>
        </p:nvSpPr>
        <p:spPr>
          <a:xfrm>
            <a:off x="796636" y="457200"/>
            <a:ext cx="7550727" cy="5763086"/>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just" rtl="0">
              <a:spcBef>
                <a:spcPts val="1100"/>
              </a:spcBef>
              <a:spcAft>
                <a:spcPts val="0"/>
              </a:spcAft>
              <a:buNone/>
            </a:pPr>
            <a:endParaRPr lang="pt-BR" sz="1200" dirty="0">
              <a:solidFill>
                <a:schemeClr val="dk1"/>
              </a:solidFill>
              <a:highlight>
                <a:srgbClr val="FFFFFF"/>
              </a:highlight>
            </a:endParaRPr>
          </a:p>
          <a:p>
            <a:pPr marL="0" lvl="0" indent="0" algn="just" rtl="0">
              <a:spcBef>
                <a:spcPts val="1100"/>
              </a:spcBef>
              <a:spcAft>
                <a:spcPts val="0"/>
              </a:spcAft>
              <a:buNone/>
            </a:pPr>
            <a:r>
              <a:rPr lang="pt-BR" sz="1200" i="1" dirty="0">
                <a:solidFill>
                  <a:schemeClr val="tx1"/>
                </a:solidFill>
                <a:highlight>
                  <a:srgbClr val="FFFFFF"/>
                </a:highlight>
              </a:rPr>
              <a:t>I - composição de custos unitários menores ou iguais à mediana do item correspondente no painel para consulta de preços ou no banco de preços em saúde disponíveis no Portal Nacional de Contratações Públicas (PNCP);</a:t>
            </a:r>
          </a:p>
          <a:p>
            <a:pPr marL="0" lvl="0" indent="0" algn="just" rtl="0">
              <a:spcBef>
                <a:spcPts val="1100"/>
              </a:spcBef>
              <a:spcAft>
                <a:spcPts val="0"/>
              </a:spcAft>
              <a:buNone/>
            </a:pPr>
            <a:r>
              <a:rPr lang="pt-BR" sz="1200" i="1" dirty="0">
                <a:solidFill>
                  <a:schemeClr val="tx1"/>
                </a:solidFill>
                <a:highlight>
                  <a:srgbClr val="FFFFFF"/>
                </a:highlight>
              </a:rPr>
              <a:t>II - contratações similares feitas pela Administração Pública, em execução ou concluídas no período de 1 (um) ano anterior à data da pesquisa de preços, inclusive mediante sistema de registro de preços, observado o índice de atualização de preços correspondente;</a:t>
            </a:r>
          </a:p>
          <a:p>
            <a:pPr marL="0" lvl="0" indent="0" algn="just" rtl="0">
              <a:spcBef>
                <a:spcPts val="1100"/>
              </a:spcBef>
              <a:spcAft>
                <a:spcPts val="0"/>
              </a:spcAft>
              <a:buNone/>
            </a:pPr>
            <a:r>
              <a:rPr lang="pt-BR" sz="1200" i="1" dirty="0">
                <a:solidFill>
                  <a:schemeClr val="tx1"/>
                </a:solidFill>
                <a:highlight>
                  <a:srgbClr val="FFFFFF"/>
                </a:highlight>
              </a:rPr>
              <a:t>III - utilização de dados de pesquisa publicada em mídia especializada, de tabela de referência formalmente aprovada pelo Poder Executivo federal e de sítios eletrônicos especializados ou de domínio amplo, desde que contenham a data e hora de acesso;</a:t>
            </a:r>
          </a:p>
          <a:p>
            <a:pPr marL="0" lvl="0" indent="0" algn="just" rtl="0">
              <a:spcBef>
                <a:spcPts val="1100"/>
              </a:spcBef>
              <a:spcAft>
                <a:spcPts val="0"/>
              </a:spcAft>
              <a:buNone/>
            </a:pPr>
            <a:r>
              <a:rPr lang="pt-BR" sz="1200" i="1" dirty="0">
                <a:solidFill>
                  <a:schemeClr val="tx1"/>
                </a:solidFill>
                <a:highlight>
                  <a:srgbClr val="FFFFFF"/>
                </a:highlight>
              </a:rPr>
              <a:t>IV - pesquisa direta com no mínimo 3 (três) fornecedores, mediante solicitação formal de cotação, desde que seja apresentada justificativa da escolha desses fornecedores e que não tenham sido obtidos os orçamentos com mais de 6 (seis) meses de antecedência da data de divulgação do edital;</a:t>
            </a:r>
          </a:p>
          <a:p>
            <a:pPr marL="0" lvl="0" indent="0" algn="just" rtl="0">
              <a:spcBef>
                <a:spcPts val="1100"/>
              </a:spcBef>
              <a:spcAft>
                <a:spcPts val="0"/>
              </a:spcAft>
              <a:buNone/>
            </a:pPr>
            <a:r>
              <a:rPr lang="pt-BR" sz="1200" i="1" dirty="0">
                <a:solidFill>
                  <a:schemeClr val="tx1"/>
                </a:solidFill>
                <a:highlight>
                  <a:srgbClr val="FFFFFF"/>
                </a:highlight>
              </a:rPr>
              <a:t>V - pesquisa na base nacional de notas fiscais eletrônicas, na forma de regulamento.</a:t>
            </a:r>
          </a:p>
          <a:p>
            <a:pPr marL="0" lvl="0" indent="0" algn="just" rtl="0">
              <a:spcBef>
                <a:spcPts val="1100"/>
              </a:spcBef>
              <a:spcAft>
                <a:spcPts val="0"/>
              </a:spcAft>
              <a:buNone/>
            </a:pPr>
            <a:endParaRPr lang="pt-BR" sz="1200" b="1" dirty="0">
              <a:solidFill>
                <a:schemeClr val="tx1"/>
              </a:solidFill>
              <a:highlight>
                <a:srgbClr val="FFFFFF"/>
              </a:highlight>
            </a:endParaRPr>
          </a:p>
          <a:p>
            <a:pPr marL="0" lvl="0" indent="0" algn="just" rtl="0">
              <a:spcBef>
                <a:spcPts val="1100"/>
              </a:spcBef>
              <a:spcAft>
                <a:spcPts val="0"/>
              </a:spcAft>
              <a:buNone/>
            </a:pPr>
            <a:endParaRPr lang="pt-BR" sz="1200" dirty="0">
              <a:solidFill>
                <a:schemeClr val="tx1"/>
              </a:solidFill>
              <a:highlight>
                <a:srgbClr val="FFFFFF"/>
              </a:highlight>
            </a:endParaRPr>
          </a:p>
          <a:p>
            <a:pPr marL="0" lvl="0" indent="0" algn="just" rtl="0">
              <a:spcBef>
                <a:spcPts val="1100"/>
              </a:spcBef>
              <a:spcAft>
                <a:spcPts val="0"/>
              </a:spcAft>
              <a:buNone/>
            </a:pPr>
            <a:endParaRPr lang="pt-BR" sz="1200" dirty="0">
              <a:solidFill>
                <a:schemeClr val="tx1"/>
              </a:solidFill>
              <a:highlight>
                <a:srgbClr val="FFFFFF"/>
              </a:highlight>
            </a:endParaRPr>
          </a:p>
          <a:p>
            <a:pPr marL="0" lvl="0" indent="0" algn="just" rtl="0">
              <a:spcBef>
                <a:spcPts val="1100"/>
              </a:spcBef>
              <a:spcAft>
                <a:spcPts val="0"/>
              </a:spcAft>
              <a:buNone/>
            </a:pPr>
            <a:endParaRPr lang="pt-BR" sz="1200" dirty="0">
              <a:solidFill>
                <a:schemeClr val="tx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191167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81E3481-6A86-56F9-C144-55A5D30C8287}"/>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76EE2C10-5D21-1DED-168B-CB367E66E050}"/>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3D989717-4E4D-F7DE-4C23-B8ABBA27D76A}"/>
              </a:ext>
            </a:extLst>
          </p:cNvPr>
          <p:cNvSpPr txBox="1"/>
          <p:nvPr/>
        </p:nvSpPr>
        <p:spPr>
          <a:xfrm>
            <a:off x="796636" y="457200"/>
            <a:ext cx="7550727" cy="5165486"/>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just" rtl="0">
              <a:spcBef>
                <a:spcPts val="1100"/>
              </a:spcBef>
              <a:spcAft>
                <a:spcPts val="0"/>
              </a:spcAft>
              <a:buNone/>
            </a:pPr>
            <a:endParaRPr lang="pt-BR" sz="1100" dirty="0">
              <a:solidFill>
                <a:schemeClr val="dk1"/>
              </a:solidFill>
              <a:highlight>
                <a:srgbClr val="FFFFFF"/>
              </a:highlight>
            </a:endParaRPr>
          </a:p>
          <a:p>
            <a:pPr algn="just"/>
            <a:r>
              <a:rPr lang="pt-BR" sz="1100" i="1" dirty="0">
                <a:highlight>
                  <a:srgbClr val="FFFFFF"/>
                </a:highlight>
              </a:rPr>
              <a:t>§ 2º No processo licitatório para contratação de obras e serviços de engenharia, conforme regulamento, o valor estimado, acrescido do percentual de Benefícios e Despesas Indiretas (BDI) de referência e dos Encargos Sociais (ES) cabíveis, será definido por meio da utilização de parâmetros na seguinte ordem:</a:t>
            </a:r>
          </a:p>
          <a:p>
            <a:pPr algn="just"/>
            <a:r>
              <a:rPr lang="pt-BR" sz="1100" i="1" dirty="0">
                <a:highlight>
                  <a:srgbClr val="FFFFFF"/>
                </a:highlight>
              </a:rPr>
              <a:t>I - composição de custos unitários menores ou iguais à mediana do item correspondente do Sistema de Custos Referenciais de Obras (</a:t>
            </a:r>
            <a:r>
              <a:rPr lang="pt-BR" sz="1100" i="1" dirty="0" err="1">
                <a:highlight>
                  <a:srgbClr val="FFFFFF"/>
                </a:highlight>
              </a:rPr>
              <a:t>Sicro</a:t>
            </a:r>
            <a:r>
              <a:rPr lang="pt-BR" sz="1100" i="1" dirty="0">
                <a:highlight>
                  <a:srgbClr val="FFFFFF"/>
                </a:highlight>
              </a:rPr>
              <a:t>), para serviços e obras de infraestrutura de transportes, ou do Sistema Nacional de Pesquisa de Custos e Índices de Construção Civil (</a:t>
            </a:r>
            <a:r>
              <a:rPr lang="pt-BR" sz="1100" i="1" dirty="0" err="1">
                <a:highlight>
                  <a:srgbClr val="FFFFFF"/>
                </a:highlight>
              </a:rPr>
              <a:t>Sinapi</a:t>
            </a:r>
            <a:r>
              <a:rPr lang="pt-BR" sz="1100" i="1" dirty="0">
                <a:highlight>
                  <a:srgbClr val="FFFFFF"/>
                </a:highlight>
              </a:rPr>
              <a:t>), para as demais obras e serviços de engenharia;</a:t>
            </a:r>
          </a:p>
          <a:p>
            <a:pPr algn="just"/>
            <a:r>
              <a:rPr lang="pt-BR" sz="1100" i="1" dirty="0">
                <a:highlight>
                  <a:srgbClr val="FFFFFF"/>
                </a:highlight>
              </a:rPr>
              <a:t>II - utilização de dados de pesquisa publicada em mídia especializada, de tabela de referência formalmente aprovada pelo Poder Executivo federal e de sítios eletrônicos especializados ou de domínio amplo, desde que contenham a data e a hora de acesso;</a:t>
            </a:r>
          </a:p>
          <a:p>
            <a:pPr algn="just"/>
            <a:r>
              <a:rPr lang="pt-BR" sz="1100" i="1" dirty="0">
                <a:highlight>
                  <a:srgbClr val="FFFFFF"/>
                </a:highlight>
              </a:rPr>
              <a:t>III - contratações similares feitas pela Administração Pública, em execução ou concluídas no período de 1 (um) ano anterior à data da pesquisa de preços, observado o índice de atualização de preços correspondente;</a:t>
            </a:r>
          </a:p>
          <a:p>
            <a:pPr algn="just"/>
            <a:r>
              <a:rPr lang="pt-BR" sz="1100" i="1" dirty="0">
                <a:highlight>
                  <a:srgbClr val="FFFFFF"/>
                </a:highlight>
              </a:rPr>
              <a:t>IV - pesquisa na base nacional de notas fiscais eletrônicas, na forma de regulamento.</a:t>
            </a:r>
          </a:p>
          <a:p>
            <a:pPr algn="just"/>
            <a:endParaRPr lang="pt-BR" sz="1100" i="1" dirty="0">
              <a:highlight>
                <a:srgbClr val="FFFFFF"/>
              </a:highlight>
            </a:endParaRPr>
          </a:p>
          <a:p>
            <a:pPr algn="just"/>
            <a:r>
              <a:rPr lang="pt-BR" sz="1100" i="1" dirty="0">
                <a:highlight>
                  <a:srgbClr val="FFFFFF"/>
                </a:highlight>
              </a:rPr>
              <a:t>§ 3º Nas contratações realizadas por Municípios, Estados e Distrito Federal, desde que não envolvam recursos da União, o valor previamente estimado da contratação, a que se refere o </a:t>
            </a:r>
            <a:r>
              <a:rPr lang="pt-BR" sz="1100" b="1" i="1" dirty="0">
                <a:highlight>
                  <a:srgbClr val="FFFFFF"/>
                </a:highlight>
              </a:rPr>
              <a:t>caput</a:t>
            </a:r>
            <a:r>
              <a:rPr lang="pt-BR" sz="1100" i="1" dirty="0">
                <a:highlight>
                  <a:srgbClr val="FFFFFF"/>
                </a:highlight>
              </a:rPr>
              <a:t> deste artigo, poderá ser definido por meio da utilização de outros sistemas de custos adotados pelo respectivo ente federativo.</a:t>
            </a:r>
          </a:p>
          <a:p>
            <a:pPr marL="0" lvl="0" indent="0" algn="just" rtl="0">
              <a:spcBef>
                <a:spcPts val="1100"/>
              </a:spcBef>
              <a:spcAft>
                <a:spcPts val="0"/>
              </a:spcAft>
              <a:buNone/>
            </a:pPr>
            <a:endParaRPr lang="pt-BR" sz="1200" b="1" dirty="0">
              <a:solidFill>
                <a:schemeClr val="tx1"/>
              </a:solidFill>
              <a:highlight>
                <a:srgbClr val="FFFFFF"/>
              </a:highlight>
            </a:endParaRPr>
          </a:p>
          <a:p>
            <a:pPr marL="0" lvl="0" indent="0" algn="just" rtl="0">
              <a:spcBef>
                <a:spcPts val="1100"/>
              </a:spcBef>
              <a:spcAft>
                <a:spcPts val="0"/>
              </a:spcAft>
              <a:buNone/>
            </a:pPr>
            <a:endParaRPr lang="pt-BR" sz="1200" dirty="0">
              <a:solidFill>
                <a:schemeClr val="tx1"/>
              </a:solidFill>
              <a:highlight>
                <a:srgbClr val="FFFFFF"/>
              </a:highlight>
            </a:endParaRPr>
          </a:p>
          <a:p>
            <a:pPr marL="0" lvl="0" indent="0" algn="just" rtl="0">
              <a:spcBef>
                <a:spcPts val="1100"/>
              </a:spcBef>
              <a:spcAft>
                <a:spcPts val="0"/>
              </a:spcAft>
              <a:buNone/>
            </a:pPr>
            <a:endParaRPr lang="pt-BR" sz="1200" dirty="0">
              <a:solidFill>
                <a:schemeClr val="tx1"/>
              </a:solidFill>
              <a:highlight>
                <a:srgbClr val="FFFFFF"/>
              </a:highlight>
            </a:endParaRPr>
          </a:p>
          <a:p>
            <a:pPr marL="0" lvl="0" indent="0" algn="just" rtl="0">
              <a:spcBef>
                <a:spcPts val="1100"/>
              </a:spcBef>
              <a:spcAft>
                <a:spcPts val="0"/>
              </a:spcAft>
              <a:buNone/>
            </a:pPr>
            <a:endParaRPr lang="pt-BR" sz="1200" dirty="0">
              <a:solidFill>
                <a:schemeClr val="tx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315571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18FA880-1679-53C3-EDFD-3DF6A6EC33EF}"/>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0909432D-1D2F-0C55-C7C7-F036A33AF659}"/>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00365A5B-CE79-DCE5-DF68-59B5BE412C8D}"/>
              </a:ext>
            </a:extLst>
          </p:cNvPr>
          <p:cNvSpPr txBox="1"/>
          <p:nvPr/>
        </p:nvSpPr>
        <p:spPr>
          <a:xfrm>
            <a:off x="581891" y="457200"/>
            <a:ext cx="7301344" cy="5875937"/>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just" rtl="0">
              <a:spcBef>
                <a:spcPts val="1100"/>
              </a:spcBef>
              <a:spcAft>
                <a:spcPts val="0"/>
              </a:spcAft>
              <a:buNone/>
            </a:pPr>
            <a:endParaRPr lang="pt-BR" sz="1200" b="1" dirty="0">
              <a:solidFill>
                <a:schemeClr val="dk1"/>
              </a:solidFill>
              <a:highlight>
                <a:srgbClr val="FFFFFF"/>
              </a:highlight>
            </a:endParaRPr>
          </a:p>
          <a:p>
            <a:pPr marL="171450" indent="-171450" algn="just">
              <a:buFont typeface="Wingdings" panose="05000000000000000000" pitchFamily="2" charset="2"/>
              <a:buChar char="v"/>
            </a:pPr>
            <a:r>
              <a:rPr lang="pt-BR" sz="1200" b="1" dirty="0">
                <a:solidFill>
                  <a:schemeClr val="accent4">
                    <a:lumMod val="75000"/>
                  </a:schemeClr>
                </a:solidFill>
                <a:highlight>
                  <a:srgbClr val="FFFFFF"/>
                </a:highlight>
              </a:rPr>
              <a:t>Plano de contratação anual (PCA)</a:t>
            </a:r>
            <a:r>
              <a:rPr lang="pt-BR" sz="1200" dirty="0">
                <a:solidFill>
                  <a:schemeClr val="accent4">
                    <a:lumMod val="75000"/>
                  </a:schemeClr>
                </a:solidFill>
                <a:highlight>
                  <a:srgbClr val="FFFFFF"/>
                </a:highlight>
              </a:rPr>
              <a:t>: </a:t>
            </a:r>
            <a:r>
              <a:rPr lang="pt-BR" sz="1200" dirty="0">
                <a:highlight>
                  <a:srgbClr val="FFFFFF"/>
                </a:highlight>
              </a:rPr>
              <a:t>instrumento de governança, elaborado anualmente pelos órgãos e entidades, contendo todas as contratações que se pretende realizar ou prorrogar no exercício subsequente, com o objetivo de racionalizar as contratações sob sua competência, garantir o alinhamento com o seu planejamento estratégico e subsidiar a elaboração da respectiva lei orçamentária do ente federativo. (Art. 2º, inciso VI, PORTARIA SEGES/ME Nº 8.678, DE 19 DE JULHO DE 2021).</a:t>
            </a:r>
          </a:p>
          <a:p>
            <a:pPr marL="179388" lvl="0" algn="just"/>
            <a:r>
              <a:rPr lang="pt-BR" sz="1200" b="1" dirty="0">
                <a:solidFill>
                  <a:schemeClr val="accent4">
                    <a:lumMod val="75000"/>
                  </a:schemeClr>
                </a:solidFill>
                <a:highlight>
                  <a:srgbClr val="FFFFFF"/>
                </a:highlight>
              </a:rPr>
              <a:t>Objetivos do PCA</a:t>
            </a:r>
            <a:endParaRPr lang="pt-BR" sz="1200" dirty="0">
              <a:solidFill>
                <a:schemeClr val="accent4">
                  <a:lumMod val="75000"/>
                </a:schemeClr>
              </a:solidFill>
              <a:highlight>
                <a:srgbClr val="FFFFFF"/>
              </a:highlight>
            </a:endParaRPr>
          </a:p>
          <a:p>
            <a:pPr marL="350838" indent="-171450" algn="just">
              <a:buFont typeface="Wingdings" panose="05000000000000000000" pitchFamily="2" charset="2"/>
              <a:buChar char="ü"/>
            </a:pPr>
            <a:r>
              <a:rPr lang="pt-BR" sz="1200" dirty="0">
                <a:highlight>
                  <a:srgbClr val="FFFFFF"/>
                </a:highlight>
              </a:rPr>
              <a:t>racionalizar as contratações das unidades administrativas de sua competência, por meio da promoção de contratações centralizadas e compartilhadas, a fim de obter economia de escala, padronização de produtos e serviços e redução de custos processuais;</a:t>
            </a:r>
          </a:p>
          <a:p>
            <a:pPr marL="350838" indent="-171450" algn="just">
              <a:buFont typeface="Wingdings" panose="05000000000000000000" pitchFamily="2" charset="2"/>
              <a:buChar char="ü"/>
            </a:pPr>
            <a:r>
              <a:rPr lang="pt-BR" sz="1200" dirty="0">
                <a:highlight>
                  <a:srgbClr val="FFFFFF"/>
                </a:highlight>
              </a:rPr>
              <a:t>garantir o alinhamento com o planejamento estratégico, o plano diretor de logística sustentável e outros instrumentos de governança existentes;</a:t>
            </a:r>
          </a:p>
          <a:p>
            <a:pPr marL="350838" indent="-171450" algn="just">
              <a:buFont typeface="Wingdings" panose="05000000000000000000" pitchFamily="2" charset="2"/>
              <a:buChar char="ü"/>
            </a:pPr>
            <a:r>
              <a:rPr lang="pt-BR" sz="1200" dirty="0">
                <a:highlight>
                  <a:srgbClr val="FFFFFF"/>
                </a:highlight>
              </a:rPr>
              <a:t>subsidiar a elaboração das leis orçamentárias;</a:t>
            </a:r>
          </a:p>
          <a:p>
            <a:pPr marL="350838" indent="-171450" algn="just">
              <a:buFont typeface="Wingdings" panose="05000000000000000000" pitchFamily="2" charset="2"/>
              <a:buChar char="ü"/>
            </a:pPr>
            <a:r>
              <a:rPr lang="pt-BR" sz="1200" dirty="0">
                <a:highlight>
                  <a:srgbClr val="FFFFFF"/>
                </a:highlight>
              </a:rPr>
              <a:t>evitar o fracionamento de despesas; e</a:t>
            </a:r>
          </a:p>
          <a:p>
            <a:pPr marL="350838" indent="-171450" algn="just">
              <a:buFont typeface="Wingdings" panose="05000000000000000000" pitchFamily="2" charset="2"/>
              <a:buChar char="ü"/>
            </a:pPr>
            <a:r>
              <a:rPr lang="pt-BR" sz="1200" dirty="0">
                <a:highlight>
                  <a:srgbClr val="FFFFFF"/>
                </a:highlight>
              </a:rPr>
              <a:t>sinalizar intenções ao mercado fornecedor, de forma a aumentar o diálogo potencial com o mercado e incrementar a competitividade.</a:t>
            </a:r>
          </a:p>
          <a:p>
            <a:pPr algn="just"/>
            <a:endParaRPr lang="pt-BR" sz="1200" b="1" dirty="0">
              <a:solidFill>
                <a:schemeClr val="accent4">
                  <a:lumMod val="75000"/>
                </a:schemeClr>
              </a:solidFill>
              <a:highlight>
                <a:srgbClr val="FFFFFF"/>
              </a:highlight>
            </a:endParaRPr>
          </a:p>
          <a:p>
            <a:pPr marL="0" lvl="0" indent="0" algn="ctr" rtl="0">
              <a:spcBef>
                <a:spcPts val="1100"/>
              </a:spcBef>
              <a:spcAft>
                <a:spcPts val="0"/>
              </a:spcAft>
              <a:buNone/>
            </a:pPr>
            <a:endParaRPr lang="pt-BR" b="1" dirty="0">
              <a:solidFill>
                <a:schemeClr val="dk1"/>
              </a:solidFill>
              <a:highlight>
                <a:srgbClr val="FFFFFF"/>
              </a:highlight>
            </a:endParaRPr>
          </a:p>
          <a:p>
            <a:pPr marL="0" lvl="0" indent="0" algn="ctr" rtl="0">
              <a:spcBef>
                <a:spcPts val="1100"/>
              </a:spcBef>
              <a:spcAft>
                <a:spcPts val="0"/>
              </a:spcAft>
              <a:buNone/>
            </a:pPr>
            <a:endParaRPr lang="pt-BR" sz="1050" b="1"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443554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65B355D-B947-B0F0-49FD-EE0D8BA4DFC3}"/>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2514DFF1-198A-39A9-A4D8-3B80FBEF0873}"/>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82AA1C33-DAA4-A57D-E982-7CBD85A5F8C0}"/>
              </a:ext>
            </a:extLst>
          </p:cNvPr>
          <p:cNvSpPr txBox="1"/>
          <p:nvPr/>
        </p:nvSpPr>
        <p:spPr>
          <a:xfrm>
            <a:off x="290945" y="235527"/>
            <a:ext cx="7640781" cy="5937493"/>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just" rtl="0">
              <a:spcBef>
                <a:spcPts val="1100"/>
              </a:spcBef>
              <a:spcAft>
                <a:spcPts val="0"/>
              </a:spcAft>
              <a:buNone/>
            </a:pPr>
            <a:endParaRPr lang="pt-BR" sz="1200" b="1" dirty="0">
              <a:solidFill>
                <a:schemeClr val="dk1"/>
              </a:solidFill>
              <a:highlight>
                <a:srgbClr val="FFFFFF"/>
              </a:highlight>
            </a:endParaRPr>
          </a:p>
          <a:p>
            <a:pPr lvl="0"/>
            <a:r>
              <a:rPr lang="pt-BR" sz="1100" b="1" dirty="0">
                <a:solidFill>
                  <a:schemeClr val="accent4">
                    <a:lumMod val="75000"/>
                  </a:schemeClr>
                </a:solidFill>
                <a:highlight>
                  <a:srgbClr val="FFFFFF"/>
                </a:highlight>
              </a:rPr>
              <a:t>Previsão legal do Plano de Contratação Anual</a:t>
            </a:r>
            <a:endParaRPr lang="pt-BR" sz="1100" dirty="0">
              <a:solidFill>
                <a:schemeClr val="accent4">
                  <a:lumMod val="75000"/>
                </a:schemeClr>
              </a:solidFill>
              <a:highlight>
                <a:srgbClr val="FFFFFF"/>
              </a:highlight>
            </a:endParaRPr>
          </a:p>
          <a:p>
            <a:r>
              <a:rPr lang="pt-BR" sz="1100" i="1" dirty="0">
                <a:highlight>
                  <a:srgbClr val="FFFFFF"/>
                </a:highlight>
              </a:rPr>
              <a:t> </a:t>
            </a:r>
            <a:endParaRPr lang="pt-BR" sz="1100" dirty="0">
              <a:highlight>
                <a:srgbClr val="FFFFFF"/>
              </a:highlight>
            </a:endParaRPr>
          </a:p>
          <a:p>
            <a:pPr algn="ctr"/>
            <a:r>
              <a:rPr lang="pt-BR" sz="1100" dirty="0">
                <a:solidFill>
                  <a:schemeClr val="tx1"/>
                </a:solidFill>
                <a:highlight>
                  <a:srgbClr val="FFFFFF"/>
                </a:highlight>
              </a:rPr>
              <a:t>Lei nº 14.133/2021:</a:t>
            </a:r>
          </a:p>
          <a:p>
            <a:r>
              <a:rPr lang="pt-BR" sz="1100" i="1" dirty="0">
                <a:highlight>
                  <a:srgbClr val="FFFFFF"/>
                </a:highlight>
              </a:rPr>
              <a:t>Art. 12. No processo licitatório, observar-se-á o seguinte:</a:t>
            </a:r>
            <a:endParaRPr lang="pt-BR" sz="1100" dirty="0">
              <a:highlight>
                <a:srgbClr val="FFFFFF"/>
              </a:highlight>
            </a:endParaRPr>
          </a:p>
          <a:p>
            <a:r>
              <a:rPr lang="pt-BR" sz="1100" i="1" dirty="0">
                <a:highlight>
                  <a:srgbClr val="FFFFFF"/>
                </a:highlight>
              </a:rPr>
              <a:t>(...)</a:t>
            </a:r>
            <a:endParaRPr lang="pt-BR" sz="1100" dirty="0">
              <a:highlight>
                <a:srgbClr val="FFFFFF"/>
              </a:highlight>
            </a:endParaRPr>
          </a:p>
          <a:p>
            <a:r>
              <a:rPr lang="pt-BR" sz="1100" i="1" dirty="0">
                <a:highlight>
                  <a:srgbClr val="FFFFFF"/>
                </a:highlight>
              </a:rPr>
              <a:t>VII - a partir de documentos de formalização de demandas, os órgãos responsáveis pelo planejamento de cada ente federativo poderão, na forma de regulamento, elaborar plano de contratações anual, com o objetivo de racionalizar as contratações dos órgãos e entidades sob sua competência, garantir o alinhamento com o seu planejamento estratégico e subsidiar a elaboração das respectivas leis orçamentárias.      </a:t>
            </a:r>
            <a:endParaRPr lang="pt-BR" sz="1100" dirty="0">
              <a:highlight>
                <a:srgbClr val="FFFFFF"/>
              </a:highlight>
            </a:endParaRPr>
          </a:p>
          <a:p>
            <a:r>
              <a:rPr lang="pt-BR" sz="1100" i="1" dirty="0">
                <a:highlight>
                  <a:srgbClr val="FFFFFF"/>
                </a:highlight>
              </a:rPr>
              <a:t>§ 1º O plano de contratações anual de que trata o inciso VII do </a:t>
            </a:r>
            <a:r>
              <a:rPr lang="pt-BR" sz="1100" b="1" i="1" dirty="0">
                <a:highlight>
                  <a:srgbClr val="FFFFFF"/>
                </a:highlight>
              </a:rPr>
              <a:t>caput</a:t>
            </a:r>
            <a:r>
              <a:rPr lang="pt-BR" sz="1100" i="1" dirty="0">
                <a:highlight>
                  <a:srgbClr val="FFFFFF"/>
                </a:highlight>
              </a:rPr>
              <a:t> deste artigo deverá ser divulgado e mantido à disposição do público em sítio eletrônico oficial e será observado pelo ente federativo na realização de licitações e na execução dos contratos.</a:t>
            </a:r>
          </a:p>
          <a:p>
            <a:endParaRPr lang="pt-BR" sz="1100" dirty="0">
              <a:highlight>
                <a:srgbClr val="FFFFFF"/>
              </a:highlight>
            </a:endParaRPr>
          </a:p>
          <a:p>
            <a:pPr lvl="0"/>
            <a:r>
              <a:rPr lang="pt-BR" sz="1100" b="1" dirty="0">
                <a:highlight>
                  <a:srgbClr val="FFFFFF"/>
                </a:highlight>
              </a:rPr>
              <a:t>Regulamento Federal: </a:t>
            </a:r>
            <a:r>
              <a:rPr lang="pt-BR" sz="1100" dirty="0">
                <a:highlight>
                  <a:srgbClr val="FFFFFF"/>
                </a:highlight>
              </a:rPr>
              <a:t>Decreto nº 10.947/2022</a:t>
            </a:r>
          </a:p>
          <a:p>
            <a:r>
              <a:rPr lang="pt-BR" sz="1100" b="1" dirty="0">
                <a:highlight>
                  <a:srgbClr val="FFFFFF"/>
                </a:highlight>
              </a:rPr>
              <a:t> </a:t>
            </a:r>
            <a:endParaRPr lang="pt-BR" sz="1100" dirty="0">
              <a:highlight>
                <a:srgbClr val="FFFFFF"/>
              </a:highlight>
            </a:endParaRPr>
          </a:p>
          <a:p>
            <a:pPr lvl="0" algn="just"/>
            <a:r>
              <a:rPr lang="pt-BR" sz="1100" b="1" dirty="0">
                <a:highlight>
                  <a:srgbClr val="FFFFFF"/>
                </a:highlight>
              </a:rPr>
              <a:t>Regulamento no âmbito do Estado do Paraná</a:t>
            </a:r>
            <a:r>
              <a:rPr lang="pt-BR" sz="1100" dirty="0">
                <a:highlight>
                  <a:srgbClr val="FFFFFF"/>
                </a:highlight>
              </a:rPr>
              <a:t>: Decreto Estadual nº 10.086/2022 que regulamenta, no âmbito da Administração Pública estadual, direta, autárquica e fundacional do Estado do Paraná, a Lei nº 14.133, de 01 de abril de 2021. </a:t>
            </a:r>
          </a:p>
          <a:p>
            <a:pPr algn="just"/>
            <a:endParaRPr lang="pt-BR" sz="1100" b="1" dirty="0">
              <a:solidFill>
                <a:schemeClr val="accent4">
                  <a:lumMod val="75000"/>
                </a:schemeClr>
              </a:solidFill>
              <a:highlight>
                <a:srgbClr val="FFFFFF"/>
              </a:highlight>
            </a:endParaRP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12502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562CD8E-A48C-EC38-37E9-5E3C9B44B0FE}"/>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0A8C3F85-A3B4-95B8-F9FE-A8D0BCB779DB}"/>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16B55036-6BFF-6781-3584-1662C38F0A77}"/>
              </a:ext>
            </a:extLst>
          </p:cNvPr>
          <p:cNvSpPr txBox="1"/>
          <p:nvPr/>
        </p:nvSpPr>
        <p:spPr>
          <a:xfrm>
            <a:off x="290945" y="235527"/>
            <a:ext cx="7640781" cy="5216782"/>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just" rtl="0">
              <a:spcBef>
                <a:spcPts val="1100"/>
              </a:spcBef>
              <a:spcAft>
                <a:spcPts val="0"/>
              </a:spcAft>
              <a:buNone/>
            </a:pPr>
            <a:endParaRPr lang="pt-BR" sz="1100" b="1" dirty="0">
              <a:solidFill>
                <a:schemeClr val="dk1"/>
              </a:solidFill>
              <a:highlight>
                <a:srgbClr val="FFFFFF"/>
              </a:highlight>
            </a:endParaRPr>
          </a:p>
          <a:p>
            <a:pPr lvl="0"/>
            <a:r>
              <a:rPr lang="pt-BR" sz="1100" b="1" dirty="0">
                <a:solidFill>
                  <a:schemeClr val="accent4">
                    <a:lumMod val="75000"/>
                  </a:schemeClr>
                </a:solidFill>
                <a:highlight>
                  <a:srgbClr val="FFFFFF"/>
                </a:highlight>
              </a:rPr>
              <a:t>	Agentes relevantes</a:t>
            </a:r>
            <a:endParaRPr lang="pt-BR" sz="1100" dirty="0">
              <a:solidFill>
                <a:schemeClr val="accent4">
                  <a:lumMod val="75000"/>
                </a:schemeClr>
              </a:solidFill>
              <a:highlight>
                <a:srgbClr val="FFFFFF"/>
              </a:highlight>
            </a:endParaRPr>
          </a:p>
          <a:p>
            <a:pPr algn="just"/>
            <a:r>
              <a:rPr lang="pt-BR" sz="1100" i="1" dirty="0">
                <a:highlight>
                  <a:srgbClr val="FFFFFF"/>
                </a:highlight>
              </a:rPr>
              <a:t> </a:t>
            </a:r>
            <a:endParaRPr lang="pt-BR" sz="1100" dirty="0">
              <a:highlight>
                <a:srgbClr val="FFFFFF"/>
              </a:highlight>
            </a:endParaRPr>
          </a:p>
          <a:p>
            <a:pPr algn="just"/>
            <a:r>
              <a:rPr lang="pt-BR" sz="1100" dirty="0">
                <a:highlight>
                  <a:srgbClr val="FFFFFF"/>
                </a:highlight>
              </a:rPr>
              <a:t>I - autoridade competente - agente público com poder de decisão indicado formalmente como responsável por autorizar as licitações, os contratos ou a ordenação de despesas realizados no âmbito do órgão ou da entidade, ou, ainda, por encaminhar os processos de contratação para as centrais de compras de que trata o </a:t>
            </a:r>
            <a:r>
              <a:rPr lang="pt-BR" sz="1100" dirty="0">
                <a:highlight>
                  <a:srgbClr val="FFFFFF"/>
                </a:highlight>
                <a:hlinkClick r:id="rId4"/>
              </a:rPr>
              <a:t>art. 181 da Lei nº 14.133, de 2021;</a:t>
            </a:r>
            <a:endParaRPr lang="pt-BR" sz="1100" dirty="0">
              <a:highlight>
                <a:srgbClr val="FFFFFF"/>
              </a:highlight>
            </a:endParaRPr>
          </a:p>
          <a:p>
            <a:pPr algn="just"/>
            <a:endParaRPr lang="pt-BR" sz="1100" dirty="0">
              <a:highlight>
                <a:srgbClr val="FFFFFF"/>
              </a:highlight>
            </a:endParaRPr>
          </a:p>
          <a:p>
            <a:pPr algn="just"/>
            <a:r>
              <a:rPr lang="pt-BR" sz="1100" dirty="0">
                <a:highlight>
                  <a:srgbClr val="FFFFFF"/>
                </a:highlight>
              </a:rPr>
              <a:t>II - requisitante - agente ou unidade responsável por identificar a necessidade de contratação de bens, serviços e obras e requerê-la;</a:t>
            </a:r>
          </a:p>
          <a:p>
            <a:pPr algn="just"/>
            <a:endParaRPr lang="pt-BR" sz="1100" dirty="0">
              <a:highlight>
                <a:srgbClr val="FFFFFF"/>
              </a:highlight>
            </a:endParaRPr>
          </a:p>
          <a:p>
            <a:pPr algn="just"/>
            <a:r>
              <a:rPr lang="pt-BR" sz="1100" dirty="0">
                <a:highlight>
                  <a:srgbClr val="FFFFFF"/>
                </a:highlight>
              </a:rPr>
              <a:t>III - área técnica - agente ou unidade com conhecimento técnico-operacional sobre o objeto demandado, responsável por analisar o documento de formalização de demanda, e promover a agregação de valor e a compilação de necessidades de mesma natureza;</a:t>
            </a:r>
          </a:p>
          <a:p>
            <a:pPr marL="0" lvl="0" indent="0" algn="ctr" rtl="0">
              <a:spcBef>
                <a:spcPts val="1100"/>
              </a:spcBef>
              <a:spcAft>
                <a:spcPts val="0"/>
              </a:spcAft>
              <a:buNone/>
            </a:pPr>
            <a:endParaRPr lang="pt-BR" sz="1100" b="1" dirty="0">
              <a:solidFill>
                <a:schemeClr val="dk1"/>
              </a:solidFill>
              <a:highlight>
                <a:srgbClr val="FFFFFF"/>
              </a:highlight>
            </a:endParaRPr>
          </a:p>
          <a:p>
            <a:pPr lvl="0" algn="ctr">
              <a:spcBef>
                <a:spcPts val="1100"/>
              </a:spcBef>
            </a:pPr>
            <a:r>
              <a:rPr lang="pt-BR" sz="1100" i="1" dirty="0"/>
              <a:t>Os papéis de requisitante e de área técnica poderão ser exercidos pelo mesmo agente público ou unidade, desde que, no exercício dessas atribuições, detenha conhecimento técnico-operacional sobre o objeto demandado</a:t>
            </a:r>
            <a:endParaRPr lang="pt-BR" sz="1100" b="1" i="1" dirty="0">
              <a:solidFill>
                <a:schemeClr val="dk1"/>
              </a:solidFill>
              <a:highlight>
                <a:srgbClr val="FFFFFF"/>
              </a:highlight>
            </a:endParaRP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pic>
        <p:nvPicPr>
          <p:cNvPr id="3" name="Gráfico 2" descr="Funcionário de escritório">
            <a:extLst>
              <a:ext uri="{FF2B5EF4-FFF2-40B4-BE49-F238E27FC236}">
                <a16:creationId xmlns:a16="http://schemas.microsoft.com/office/drawing/2014/main" id="{E4C64D09-CC98-6006-FF11-E204C04FAF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 y="803564"/>
            <a:ext cx="533400" cy="479713"/>
          </a:xfrm>
          <a:prstGeom prst="rect">
            <a:avLst/>
          </a:prstGeom>
        </p:spPr>
      </p:pic>
    </p:spTree>
    <p:extLst>
      <p:ext uri="{BB962C8B-B14F-4D97-AF65-F5344CB8AC3E}">
        <p14:creationId xmlns:p14="http://schemas.microsoft.com/office/powerpoint/2010/main" val="4036622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2055B55-34EF-C101-3E9C-857B5AF72EAF}"/>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5130FAD4-EA8C-793C-61AA-0FF856939E52}"/>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2" name="AutoShape 2">
            <a:extLst>
              <a:ext uri="{FF2B5EF4-FFF2-40B4-BE49-F238E27FC236}">
                <a16:creationId xmlns:a16="http://schemas.microsoft.com/office/drawing/2014/main" id="{AF923CBA-F04F-E8A3-AA43-3A894F3005C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 name="Imagem 5">
            <a:extLst>
              <a:ext uri="{FF2B5EF4-FFF2-40B4-BE49-F238E27FC236}">
                <a16:creationId xmlns:a16="http://schemas.microsoft.com/office/drawing/2014/main" id="{045791CE-5B0F-0CA7-CC0F-06D368978C40}"/>
              </a:ext>
            </a:extLst>
          </p:cNvPr>
          <p:cNvPicPr>
            <a:picLocks noChangeAspect="1"/>
          </p:cNvPicPr>
          <p:nvPr/>
        </p:nvPicPr>
        <p:blipFill>
          <a:blip r:embed="rId4"/>
          <a:stretch>
            <a:fillRect/>
          </a:stretch>
        </p:blipFill>
        <p:spPr>
          <a:xfrm>
            <a:off x="1219200" y="395004"/>
            <a:ext cx="6482167" cy="4197777"/>
          </a:xfrm>
          <a:prstGeom prst="rect">
            <a:avLst/>
          </a:prstGeom>
        </p:spPr>
      </p:pic>
    </p:spTree>
    <p:extLst>
      <p:ext uri="{BB962C8B-B14F-4D97-AF65-F5344CB8AC3E}">
        <p14:creationId xmlns:p14="http://schemas.microsoft.com/office/powerpoint/2010/main" val="350370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p:cNvSpPr txBox="1"/>
          <p:nvPr/>
        </p:nvSpPr>
        <p:spPr>
          <a:xfrm>
            <a:off x="782782" y="360218"/>
            <a:ext cx="7301344" cy="3929250"/>
          </a:xfrm>
          <a:prstGeom prst="rect">
            <a:avLst/>
          </a:prstGeom>
          <a:noFill/>
          <a:ln>
            <a:noFill/>
          </a:ln>
        </p:spPr>
        <p:txBody>
          <a:bodyPr spcFirstLastPara="1" wrap="square" lIns="91425" tIns="91425" rIns="91425" bIns="91425" anchor="t" anchorCtr="0">
            <a:spAutoFit/>
          </a:bodyPr>
          <a:lstStyle/>
          <a:p>
            <a:pPr>
              <a:spcBef>
                <a:spcPts val="1100"/>
              </a:spcBef>
            </a:pPr>
            <a:r>
              <a:rPr lang="pt-BR" sz="1200" b="1" dirty="0">
                <a:solidFill>
                  <a:schemeClr val="tx1"/>
                </a:solidFill>
                <a:highlight>
                  <a:srgbClr val="FFFFFF"/>
                </a:highlight>
              </a:rPr>
              <a:t>Gabriela Lira Borges</a:t>
            </a:r>
          </a:p>
          <a:p>
            <a:pPr>
              <a:spcBef>
                <a:spcPts val="1100"/>
              </a:spcBef>
            </a:pPr>
            <a:r>
              <a:rPr lang="pt-BR" sz="1200" b="1" dirty="0">
                <a:solidFill>
                  <a:schemeClr val="tx1"/>
                </a:solidFill>
                <a:highlight>
                  <a:srgbClr val="FFFFFF"/>
                </a:highlight>
              </a:rPr>
              <a:t>Consultora Jurídica Especializada em Licitações e Contratos Administrativos</a:t>
            </a:r>
          </a:p>
          <a:p>
            <a:pPr>
              <a:spcBef>
                <a:spcPts val="1100"/>
              </a:spcBef>
            </a:pPr>
            <a:r>
              <a:rPr lang="pt-BR" sz="1200" dirty="0">
                <a:solidFill>
                  <a:schemeClr val="tx1"/>
                </a:solidFill>
                <a:highlight>
                  <a:srgbClr val="FFFFFF"/>
                </a:highlight>
              </a:rPr>
              <a:t>Coautora da obra </a:t>
            </a:r>
            <a:r>
              <a:rPr lang="pt-BR" sz="1200" b="1" i="1" dirty="0">
                <a:solidFill>
                  <a:schemeClr val="tx1"/>
                </a:solidFill>
                <a:highlight>
                  <a:srgbClr val="FFFFFF"/>
                </a:highlight>
              </a:rPr>
              <a:t>Horizontes e Perspectivas da Lei nº 14.133/2021 </a:t>
            </a:r>
            <a:r>
              <a:rPr lang="pt-BR" sz="1200" dirty="0">
                <a:solidFill>
                  <a:schemeClr val="tx1"/>
                </a:solidFill>
                <a:highlight>
                  <a:srgbClr val="FFFFFF"/>
                </a:highlight>
              </a:rPr>
              <a:t>(</a:t>
            </a:r>
            <a:r>
              <a:rPr lang="pt-BR" sz="1200" dirty="0" err="1">
                <a:solidFill>
                  <a:schemeClr val="tx1"/>
                </a:solidFill>
                <a:highlight>
                  <a:srgbClr val="FFFFFF"/>
                </a:highlight>
              </a:rPr>
              <a:t>Lumen</a:t>
            </a:r>
            <a:r>
              <a:rPr lang="pt-BR" sz="1200" dirty="0">
                <a:solidFill>
                  <a:schemeClr val="tx1"/>
                </a:solidFill>
                <a:highlight>
                  <a:srgbClr val="FFFFFF"/>
                </a:highlight>
              </a:rPr>
              <a:t> Juris, 2022).</a:t>
            </a:r>
          </a:p>
          <a:p>
            <a:pPr>
              <a:spcBef>
                <a:spcPts val="1100"/>
              </a:spcBef>
            </a:pPr>
            <a:r>
              <a:rPr lang="pt-BR" sz="1200" b="1" dirty="0">
                <a:solidFill>
                  <a:schemeClr val="tx1"/>
                </a:solidFill>
                <a:highlight>
                  <a:srgbClr val="FFFFFF"/>
                </a:highlight>
              </a:rPr>
              <a:t>Experiência prática (2005-2025)</a:t>
            </a:r>
          </a:p>
          <a:p>
            <a:pPr>
              <a:spcBef>
                <a:spcPts val="1100"/>
              </a:spcBef>
            </a:pPr>
            <a:r>
              <a:rPr lang="pt-BR" sz="1200" b="1" dirty="0">
                <a:solidFill>
                  <a:schemeClr val="tx1"/>
                </a:solidFill>
                <a:highlight>
                  <a:srgbClr val="FFFFFF"/>
                </a:highlight>
              </a:rPr>
              <a:t>Procuradora do  Estado - PGE/AC </a:t>
            </a:r>
            <a:r>
              <a:rPr lang="pt-BR" sz="1200" dirty="0">
                <a:solidFill>
                  <a:schemeClr val="tx1"/>
                </a:solidFill>
                <a:highlight>
                  <a:srgbClr val="FFFFFF"/>
                </a:highlight>
              </a:rPr>
              <a:t>(2005 a 2012).</a:t>
            </a:r>
          </a:p>
          <a:p>
            <a:pPr>
              <a:spcBef>
                <a:spcPts val="1100"/>
              </a:spcBef>
            </a:pPr>
            <a:r>
              <a:rPr lang="pt-BR" sz="1200" dirty="0">
                <a:solidFill>
                  <a:schemeClr val="tx1"/>
                </a:solidFill>
                <a:highlight>
                  <a:srgbClr val="FFFFFF"/>
                </a:highlight>
              </a:rPr>
              <a:t>Consultora em licitações e contratos Consultoria Zênite (2012 a 2016).</a:t>
            </a:r>
          </a:p>
          <a:p>
            <a:pPr>
              <a:spcBef>
                <a:spcPts val="1100"/>
              </a:spcBef>
            </a:pPr>
            <a:r>
              <a:rPr lang="pt-BR" sz="1200" dirty="0">
                <a:solidFill>
                  <a:schemeClr val="tx1"/>
                </a:solidFill>
                <a:highlight>
                  <a:srgbClr val="FFFFFF"/>
                </a:highlight>
              </a:rPr>
              <a:t>Assessora Jurídica em licitações e contratos para o Sistema S (2017 a 2025).</a:t>
            </a:r>
          </a:p>
          <a:p>
            <a:pPr>
              <a:spcBef>
                <a:spcPts val="1100"/>
              </a:spcBef>
            </a:pPr>
            <a:r>
              <a:rPr lang="pt-BR" sz="1200" b="1" dirty="0">
                <a:solidFill>
                  <a:schemeClr val="tx1"/>
                </a:solidFill>
                <a:highlight>
                  <a:srgbClr val="FFFFFF"/>
                </a:highlight>
              </a:rPr>
              <a:t>Formação Acadêmica</a:t>
            </a:r>
          </a:p>
          <a:p>
            <a:pPr>
              <a:spcBef>
                <a:spcPts val="1100"/>
              </a:spcBef>
            </a:pPr>
            <a:r>
              <a:rPr lang="pt-BR" sz="1200" b="1" dirty="0">
                <a:solidFill>
                  <a:schemeClr val="tx1"/>
                </a:solidFill>
                <a:highlight>
                  <a:srgbClr val="FFFFFF"/>
                </a:highlight>
              </a:rPr>
              <a:t>Mestre </a:t>
            </a:r>
            <a:r>
              <a:rPr lang="pt-BR" sz="1200" dirty="0">
                <a:solidFill>
                  <a:schemeClr val="tx1"/>
                </a:solidFill>
                <a:highlight>
                  <a:srgbClr val="FFFFFF"/>
                </a:highlight>
              </a:rPr>
              <a:t>em Planejamento e Governança Pública (UTFPR, 2020).</a:t>
            </a:r>
          </a:p>
          <a:p>
            <a:pPr>
              <a:spcBef>
                <a:spcPts val="1100"/>
              </a:spcBef>
            </a:pPr>
            <a:r>
              <a:rPr lang="pt-BR" sz="1200" b="1" dirty="0">
                <a:solidFill>
                  <a:schemeClr val="tx1"/>
                </a:solidFill>
                <a:highlight>
                  <a:srgbClr val="FFFFFF"/>
                </a:highlight>
              </a:rPr>
              <a:t>Pós-Graduada</a:t>
            </a:r>
            <a:r>
              <a:rPr lang="pt-BR" sz="1200" dirty="0">
                <a:solidFill>
                  <a:schemeClr val="tx1"/>
                </a:solidFill>
                <a:highlight>
                  <a:srgbClr val="FFFFFF"/>
                </a:highlight>
              </a:rPr>
              <a:t> em Direito Tributário (</a:t>
            </a:r>
            <a:r>
              <a:rPr lang="pt-BR" sz="1200" dirty="0" err="1">
                <a:solidFill>
                  <a:schemeClr val="tx1"/>
                </a:solidFill>
                <a:highlight>
                  <a:srgbClr val="FFFFFF"/>
                </a:highlight>
              </a:rPr>
              <a:t>Uniderp</a:t>
            </a:r>
            <a:r>
              <a:rPr lang="pt-BR" sz="1200" dirty="0">
                <a:solidFill>
                  <a:schemeClr val="tx1"/>
                </a:solidFill>
                <a:highlight>
                  <a:srgbClr val="FFFFFF"/>
                </a:highlight>
              </a:rPr>
              <a:t>/</a:t>
            </a:r>
            <a:r>
              <a:rPr lang="pt-BR" sz="1200" dirty="0" err="1">
                <a:solidFill>
                  <a:schemeClr val="tx1"/>
                </a:solidFill>
                <a:highlight>
                  <a:srgbClr val="FFFFFF"/>
                </a:highlight>
              </a:rPr>
              <a:t>Anhaguera</a:t>
            </a:r>
            <a:r>
              <a:rPr lang="pt-BR" sz="1200" dirty="0">
                <a:solidFill>
                  <a:schemeClr val="tx1"/>
                </a:solidFill>
                <a:highlight>
                  <a:srgbClr val="FFFFFF"/>
                </a:highlight>
              </a:rPr>
              <a:t>, 2012) e Pós-Graduada em Direito Constitucional pela (UNISUL, 2009). </a:t>
            </a:r>
          </a:p>
          <a:p>
            <a:pPr marL="0" lvl="0" indent="0" algn="l" rtl="0">
              <a:spcBef>
                <a:spcPts val="1100"/>
              </a:spcBef>
              <a:spcAft>
                <a:spcPts val="0"/>
              </a:spcAft>
              <a:buNone/>
            </a:pPr>
            <a:endParaRPr sz="1050" dirty="0">
              <a:solidFill>
                <a:schemeClr val="dk1"/>
              </a:solidFill>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031EBFB-9375-959B-FC9D-710B4FD45F0C}"/>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92ECCAAA-2064-A227-DAD3-5C616E0195DB}"/>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EE72CB13-7AEE-4FB3-078C-E8BD29545DD8}"/>
              </a:ext>
            </a:extLst>
          </p:cNvPr>
          <p:cNvSpPr txBox="1"/>
          <p:nvPr/>
        </p:nvSpPr>
        <p:spPr>
          <a:xfrm>
            <a:off x="526474" y="62345"/>
            <a:ext cx="7758545" cy="6855116"/>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b="1" dirty="0">
              <a:solidFill>
                <a:schemeClr val="dk1"/>
              </a:solidFill>
              <a:highlight>
                <a:srgbClr val="FFFFFF"/>
              </a:highlight>
            </a:endParaRPr>
          </a:p>
          <a:p>
            <a:pPr algn="ctr">
              <a:lnSpc>
                <a:spcPct val="107000"/>
              </a:lnSpc>
              <a:spcAft>
                <a:spcPts val="800"/>
              </a:spcAft>
              <a:buNone/>
            </a:pPr>
            <a:r>
              <a:rPr lang="pt-BR" b="1" kern="100" dirty="0">
                <a:solidFill>
                  <a:schemeClr val="tx1"/>
                </a:solidFill>
                <a:effectLst/>
                <a:latin typeface="+mj-lt"/>
                <a:ea typeface="Calibri" panose="020F0502020204030204" pitchFamily="34" charset="0"/>
                <a:cs typeface="Times New Roman" panose="02020603050405020304" pitchFamily="18" charset="0"/>
              </a:rPr>
              <a:t>Função central do DFD-Documento de Formalização de Demanda</a:t>
            </a:r>
            <a:endParaRPr lang="pt-BR"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pt-BR" sz="1200" kern="100" dirty="0">
                <a:effectLst/>
                <a:latin typeface="+mj-lt"/>
                <a:ea typeface="Calibri" panose="020F0502020204030204" pitchFamily="34" charset="0"/>
                <a:cs typeface="Times New Roman" panose="02020603050405020304" pitchFamily="18" charset="0"/>
              </a:rPr>
              <a:t>De acordo com o art.2º do IV do Decreto Federal nº 10.947/2022, o documento de formalização de demanda é o documento por meio do qual</a:t>
            </a:r>
            <a:r>
              <a:rPr lang="pt-BR" sz="1200" kern="100" dirty="0">
                <a:ea typeface="Calibri" panose="020F0502020204030204" pitchFamily="34" charset="0"/>
                <a:cs typeface="Times New Roman" panose="02020603050405020304" pitchFamily="18" charset="0"/>
              </a:rPr>
              <a:t> a área requisitante evidencia e detalha a necessidade de contratação e </a:t>
            </a:r>
            <a:r>
              <a:rPr lang="pt-BR" sz="1200" kern="100" dirty="0">
                <a:effectLst/>
                <a:latin typeface="+mj-lt"/>
                <a:ea typeface="Calibri" panose="020F0502020204030204" pitchFamily="34" charset="0"/>
                <a:cs typeface="Times New Roman" panose="02020603050405020304" pitchFamily="18" charset="0"/>
              </a:rPr>
              <a:t>que fundamenta o plano de contratações anual. </a:t>
            </a:r>
          </a:p>
          <a:p>
            <a:pPr>
              <a:lnSpc>
                <a:spcPct val="107000"/>
              </a:lnSpc>
              <a:spcAft>
                <a:spcPts val="800"/>
              </a:spcAft>
              <a:buNone/>
            </a:pPr>
            <a:r>
              <a:rPr lang="pt-BR" sz="1200" b="1" kern="100" dirty="0">
                <a:effectLst/>
                <a:latin typeface="+mj-lt"/>
                <a:ea typeface="Calibri" panose="020F0502020204030204" pitchFamily="34" charset="0"/>
                <a:cs typeface="Times New Roman" panose="02020603050405020304" pitchFamily="18" charset="0"/>
              </a:rPr>
              <a:t>Conteúdo do documento de formalização de demanda (cf. 8º do Decreto nº 10.947 de 25 de janeiro de 2022):</a:t>
            </a:r>
            <a:endParaRPr lang="pt-BR" sz="12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pt-BR" sz="1200" kern="100" dirty="0">
                <a:effectLst/>
                <a:latin typeface="+mj-lt"/>
                <a:ea typeface="Calibri" panose="020F0502020204030204" pitchFamily="34" charset="0"/>
                <a:cs typeface="Times New Roman" panose="02020603050405020304" pitchFamily="18" charset="0"/>
              </a:rPr>
              <a:t>I - justificativa da necessidade da contratação;</a:t>
            </a:r>
          </a:p>
          <a:p>
            <a:pPr algn="just">
              <a:lnSpc>
                <a:spcPct val="107000"/>
              </a:lnSpc>
              <a:spcAft>
                <a:spcPts val="800"/>
              </a:spcAft>
              <a:buNone/>
            </a:pPr>
            <a:r>
              <a:rPr lang="pt-BR" sz="1200" kern="100" dirty="0">
                <a:effectLst/>
                <a:latin typeface="+mj-lt"/>
                <a:ea typeface="Calibri" panose="020F0502020204030204" pitchFamily="34" charset="0"/>
                <a:cs typeface="Times New Roman" panose="02020603050405020304" pitchFamily="18" charset="0"/>
              </a:rPr>
              <a:t>II - descrição sucinta do objeto;</a:t>
            </a:r>
          </a:p>
          <a:p>
            <a:pPr algn="just">
              <a:lnSpc>
                <a:spcPct val="107000"/>
              </a:lnSpc>
              <a:spcAft>
                <a:spcPts val="800"/>
              </a:spcAft>
              <a:buNone/>
            </a:pPr>
            <a:r>
              <a:rPr lang="pt-BR" sz="1200" kern="100" dirty="0">
                <a:effectLst/>
                <a:latin typeface="+mj-lt"/>
                <a:ea typeface="Calibri" panose="020F0502020204030204" pitchFamily="34" charset="0"/>
                <a:cs typeface="Times New Roman" panose="02020603050405020304" pitchFamily="18" charset="0"/>
              </a:rPr>
              <a:t>III - quantidade a ser contratada, quando couber, considerada a expectativa de consumo anual;</a:t>
            </a:r>
          </a:p>
          <a:p>
            <a:pPr algn="just">
              <a:lnSpc>
                <a:spcPct val="107000"/>
              </a:lnSpc>
              <a:spcAft>
                <a:spcPts val="800"/>
              </a:spcAft>
              <a:buNone/>
            </a:pPr>
            <a:r>
              <a:rPr lang="pt-BR" sz="1200" kern="100" dirty="0">
                <a:effectLst/>
                <a:latin typeface="+mj-lt"/>
                <a:ea typeface="Calibri" panose="020F0502020204030204" pitchFamily="34" charset="0"/>
                <a:cs typeface="Times New Roman" panose="02020603050405020304" pitchFamily="18" charset="0"/>
              </a:rPr>
              <a:t>IV - estimativa preliminar do valor da contratação, por meio de procedimento simplificado. </a:t>
            </a:r>
          </a:p>
          <a:p>
            <a:pPr algn="just">
              <a:lnSpc>
                <a:spcPct val="107000"/>
              </a:lnSpc>
              <a:spcAft>
                <a:spcPts val="800"/>
              </a:spcAft>
            </a:pPr>
            <a:r>
              <a:rPr lang="pt-BR" sz="1200" kern="100" dirty="0">
                <a:ea typeface="Calibri" panose="020F0502020204030204" pitchFamily="34" charset="0"/>
                <a:cs typeface="Times New Roman" panose="02020603050405020304" pitchFamily="18" charset="0"/>
              </a:rPr>
              <a:t>V - indicação da data pretendida para a conclusão da contratação, a fim de não gerar prejuízos ou descontinuidade das atividades do órgão ou da entidade;</a:t>
            </a:r>
          </a:p>
          <a:p>
            <a:pPr algn="just">
              <a:lnSpc>
                <a:spcPct val="107000"/>
              </a:lnSpc>
              <a:spcAft>
                <a:spcPts val="800"/>
              </a:spcAft>
            </a:pPr>
            <a:r>
              <a:rPr lang="pt-BR" sz="1200" kern="100" dirty="0">
                <a:ea typeface="Calibri" panose="020F0502020204030204" pitchFamily="34" charset="0"/>
                <a:cs typeface="Times New Roman" panose="02020603050405020304" pitchFamily="18" charset="0"/>
              </a:rPr>
              <a:t>VI - grau de prioridade da compra ou da contratação em baixo, médio ou alto, de acordo com a metodologia estabelecida pelo órgão ou pela entidade contratante;</a:t>
            </a:r>
          </a:p>
          <a:p>
            <a:pPr algn="just">
              <a:lnSpc>
                <a:spcPct val="107000"/>
              </a:lnSpc>
              <a:spcAft>
                <a:spcPts val="800"/>
              </a:spcAft>
            </a:pPr>
            <a:endParaRPr lang="pt-BR" sz="1100" kern="100" dirty="0">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100" kern="100" dirty="0">
              <a:effectLst/>
              <a:latin typeface="+mj-lt"/>
              <a:ea typeface="Calibri" panose="020F0502020204030204" pitchFamily="34" charset="0"/>
              <a:cs typeface="Times New Roman" panose="02020603050405020304" pitchFamily="18" charset="0"/>
            </a:endParaRPr>
          </a:p>
          <a:p>
            <a:pPr algn="just"/>
            <a:endParaRPr lang="pt-BR" sz="1100" b="1" dirty="0">
              <a:solidFill>
                <a:schemeClr val="accent4">
                  <a:lumMod val="75000"/>
                </a:schemeClr>
              </a:solidFill>
              <a:highlight>
                <a:srgbClr val="FFFFFF"/>
              </a:highlight>
            </a:endParaRP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3560478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D866FAB-123C-2C9A-B3B2-F33B2E1CE0EB}"/>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E41B01E-81E1-3EFE-6995-D95AD18C076A}"/>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746448DC-F93B-CB6C-B651-7040BC444FE4}"/>
              </a:ext>
            </a:extLst>
          </p:cNvPr>
          <p:cNvSpPr txBox="1"/>
          <p:nvPr/>
        </p:nvSpPr>
        <p:spPr>
          <a:xfrm>
            <a:off x="290945" y="235527"/>
            <a:ext cx="7640781" cy="6328625"/>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b="1" dirty="0">
              <a:solidFill>
                <a:schemeClr val="dk1"/>
              </a:solidFill>
              <a:highlight>
                <a:srgbClr val="FFFFFF"/>
              </a:highlight>
            </a:endParaRPr>
          </a:p>
          <a:p>
            <a:pPr algn="ctr">
              <a:lnSpc>
                <a:spcPct val="107000"/>
              </a:lnSpc>
              <a:spcAft>
                <a:spcPts val="800"/>
              </a:spcAft>
              <a:buNone/>
            </a:pPr>
            <a:r>
              <a:rPr lang="pt-BR" b="1" kern="100" dirty="0">
                <a:solidFill>
                  <a:schemeClr val="tx1"/>
                </a:solidFill>
                <a:effectLst/>
                <a:latin typeface="+mj-lt"/>
                <a:ea typeface="Calibri" panose="020F0502020204030204" pitchFamily="34" charset="0"/>
                <a:cs typeface="Times New Roman" panose="02020603050405020304" pitchFamily="18" charset="0"/>
              </a:rPr>
              <a:t>Função central do DFD-Documento de Formalização de Demanda</a:t>
            </a:r>
            <a:endParaRPr lang="pt-BR"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100" kern="1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pt-BR" sz="1100" kern="100" dirty="0">
                <a:effectLst/>
                <a:latin typeface="+mj-lt"/>
                <a:ea typeface="Calibri" panose="020F0502020204030204" pitchFamily="34" charset="0"/>
                <a:cs typeface="Times New Roman" panose="02020603050405020304" pitchFamily="18" charset="0"/>
              </a:rPr>
              <a:t>VII - indicação de vinculação ou dependência com o objeto de outro documento de formalização de demanda para a sua execução, com vistas a determinar a sequência em que as contratações serão realizadas; e</a:t>
            </a:r>
          </a:p>
          <a:p>
            <a:pPr algn="just">
              <a:lnSpc>
                <a:spcPct val="107000"/>
              </a:lnSpc>
              <a:spcAft>
                <a:spcPts val="800"/>
              </a:spcAft>
              <a:buNone/>
            </a:pPr>
            <a:r>
              <a:rPr lang="pt-BR" sz="1100" kern="100" dirty="0">
                <a:effectLst/>
                <a:latin typeface="+mj-lt"/>
                <a:ea typeface="Calibri" panose="020F0502020204030204" pitchFamily="34" charset="0"/>
                <a:cs typeface="Times New Roman" panose="02020603050405020304" pitchFamily="18" charset="0"/>
              </a:rPr>
              <a:t>VIII - nome da área requisitante ou técnica com a identificação do responsável.</a:t>
            </a:r>
          </a:p>
          <a:p>
            <a:pPr algn="just">
              <a:lnSpc>
                <a:spcPct val="107000"/>
              </a:lnSpc>
              <a:spcAft>
                <a:spcPts val="800"/>
              </a:spcAft>
            </a:pPr>
            <a:endParaRPr lang="pt-BR" sz="1100" b="1" dirty="0"/>
          </a:p>
          <a:p>
            <a:pPr algn="just">
              <a:lnSpc>
                <a:spcPct val="107000"/>
              </a:lnSpc>
              <a:spcAft>
                <a:spcPts val="800"/>
              </a:spcAft>
            </a:pPr>
            <a:r>
              <a:rPr lang="pt-BR" sz="1100" b="1" dirty="0"/>
              <a:t>Justificativa da necessidade da contratação: </a:t>
            </a:r>
            <a:r>
              <a:rPr lang="pt-BR" sz="1100" dirty="0"/>
              <a:t>É a fundamentação que demonstra, de forma inequívoca, por que o serviço ou bem é essencial e indispensável para o cumprimento da missão institucional do órgão. Deve evidenciar o problema que a contratação visa resolver e as consequências da sua não realização.</a:t>
            </a:r>
          </a:p>
          <a:p>
            <a:pPr algn="just"/>
            <a:r>
              <a:rPr lang="pt-BR" sz="1100" b="1" dirty="0"/>
              <a:t>Descrição sucinta do objeto: </a:t>
            </a:r>
            <a:r>
              <a:rPr lang="pt-BR" sz="1100" dirty="0"/>
              <a:t>É o breve e claro detalhamento do que se pretende contratar. Deve identificar o bem ou serviço de forma objetiva, permitindo que a unidade de contratação compreenda a finalidade da demanda sem necessidade de consulta a anexos.</a:t>
            </a:r>
          </a:p>
          <a:p>
            <a:pPr algn="just"/>
            <a:endParaRPr lang="pt-BR" sz="1100" dirty="0"/>
          </a:p>
          <a:p>
            <a:pPr algn="just"/>
            <a:r>
              <a:rPr lang="pt-BR" sz="1100" b="1" dirty="0"/>
              <a:t>Quantidade a ser contratada, quando couber, considerada a expectativa de consumo anual: </a:t>
            </a:r>
            <a:r>
              <a:rPr lang="pt-BR" sz="1100" dirty="0"/>
              <a:t>É o indicativo da quantidade estimada do bem ou serviço que será necessário adquirir ao longo do período de um ano. Deve ser baseado em dados históricos de consumo ou em projeções fundamentadas para dimensionar a licitação</a:t>
            </a:r>
            <a:r>
              <a:rPr lang="pt-BR" sz="1100" b="1" dirty="0"/>
              <a:t>.</a:t>
            </a:r>
            <a:endParaRPr lang="pt-BR" sz="1100" dirty="0"/>
          </a:p>
          <a:p>
            <a:pPr algn="just">
              <a:lnSpc>
                <a:spcPct val="107000"/>
              </a:lnSpc>
              <a:spcAft>
                <a:spcPts val="800"/>
              </a:spcAft>
              <a:buNone/>
            </a:pPr>
            <a:endParaRPr lang="pt-BR" sz="1100" kern="100" dirty="0">
              <a:effectLst/>
              <a:latin typeface="+mj-lt"/>
              <a:ea typeface="Calibri" panose="020F0502020204030204" pitchFamily="34" charset="0"/>
              <a:cs typeface="Times New Roman" panose="02020603050405020304" pitchFamily="18" charset="0"/>
            </a:endParaRPr>
          </a:p>
          <a:p>
            <a:pPr algn="just"/>
            <a:endParaRPr lang="pt-BR" sz="1100" b="1" dirty="0">
              <a:solidFill>
                <a:schemeClr val="accent4">
                  <a:lumMod val="75000"/>
                </a:schemeClr>
              </a:solidFill>
              <a:highlight>
                <a:srgbClr val="FFFFFF"/>
              </a:highlight>
            </a:endParaRP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413004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62CDFF13-5EED-07DF-BBBB-71BD7304B9A0}"/>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770D2F02-8212-F385-A06E-6746295127E9}"/>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3CC4828B-2CA8-67C4-27DB-08A7D29F221F}"/>
              </a:ext>
            </a:extLst>
          </p:cNvPr>
          <p:cNvSpPr txBox="1"/>
          <p:nvPr/>
        </p:nvSpPr>
        <p:spPr>
          <a:xfrm>
            <a:off x="682331" y="-304801"/>
            <a:ext cx="7640781" cy="6433141"/>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b="1" dirty="0">
              <a:solidFill>
                <a:schemeClr val="dk1"/>
              </a:solidFill>
              <a:highlight>
                <a:srgbClr val="FFFFFF"/>
              </a:highlight>
            </a:endParaRPr>
          </a:p>
          <a:p>
            <a:pPr algn="ctr">
              <a:lnSpc>
                <a:spcPct val="107000"/>
              </a:lnSpc>
              <a:spcAft>
                <a:spcPts val="800"/>
              </a:spcAft>
              <a:buNone/>
            </a:pPr>
            <a:endParaRPr lang="pt-BR" b="1" kern="100" dirty="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buNone/>
            </a:pPr>
            <a:endParaRPr lang="pt-BR" b="1" kern="100" dirty="0">
              <a:solidFill>
                <a:schemeClr val="tx1"/>
              </a:solidFill>
              <a:latin typeface="+mj-lt"/>
              <a:ea typeface="Calibri" panose="020F0502020204030204" pitchFamily="34" charset="0"/>
              <a:cs typeface="Times New Roman" panose="02020603050405020304" pitchFamily="18" charset="0"/>
            </a:endParaRPr>
          </a:p>
          <a:p>
            <a:pPr algn="ctr">
              <a:lnSpc>
                <a:spcPct val="107000"/>
              </a:lnSpc>
              <a:spcAft>
                <a:spcPts val="800"/>
              </a:spcAft>
              <a:buNone/>
            </a:pPr>
            <a:r>
              <a:rPr lang="pt-BR" b="1" kern="100" dirty="0">
                <a:solidFill>
                  <a:schemeClr val="tx1"/>
                </a:solidFill>
                <a:effectLst/>
                <a:latin typeface="+mj-lt"/>
                <a:ea typeface="Calibri" panose="020F0502020204030204" pitchFamily="34" charset="0"/>
                <a:cs typeface="Times New Roman" panose="02020603050405020304" pitchFamily="18" charset="0"/>
              </a:rPr>
              <a:t>Função central do DFD-Documento de Formalização de Demanda</a:t>
            </a:r>
            <a:endParaRPr lang="pt-BR"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100" kern="100" dirty="0">
              <a:effectLst/>
              <a:latin typeface="+mj-lt"/>
              <a:ea typeface="Calibri" panose="020F0502020204030204" pitchFamily="34" charset="0"/>
              <a:cs typeface="Times New Roman" panose="02020603050405020304" pitchFamily="18" charset="0"/>
            </a:endParaRPr>
          </a:p>
          <a:p>
            <a:pPr algn="just"/>
            <a:r>
              <a:rPr lang="pt-BR" sz="1200" b="1" dirty="0"/>
              <a:t>Estimativa preliminar do valor da contratação</a:t>
            </a:r>
            <a:r>
              <a:rPr lang="pt-BR" sz="1200" dirty="0"/>
              <a:t>: É o cálculo inicial e aproximado do custo total da contratação. Dispensa, nesta etapa do planejamento, a observância dos ritos formais do artigo 23 da NLLC e da IN SEGES/MP nº 65, de 7 de julho de 2021, bastando a consulta a fontes que permitam a estimativa do valor pela Administração, por exemplo: histórico de preços praticado em contratações do órgão ou da entidade; preços de contratações públicas similares realizadas por outros órgãos e entidades da Administração; preços de mercado vigentes ou quaisquer outros meios. É facultado ao setor técnico a aplicação de percentuais ou índices oficiais nos valores das fontes consultadas, a título de correção inflacionária. Para esse momento da contratação, o principal é buscar preços vigentes ou atualizados, prospectados para cenários futuros.</a:t>
            </a:r>
          </a:p>
          <a:p>
            <a:pPr algn="just"/>
            <a:endParaRPr lang="pt-BR" sz="1200" dirty="0"/>
          </a:p>
          <a:p>
            <a:pPr algn="just"/>
            <a:r>
              <a:rPr lang="pt-BR" sz="1200" b="1" dirty="0"/>
              <a:t>Indicação da data pretendida para a conclusão da contratação, a fim de não gerar prejuízos ou descontinuidade das atividades do órgão ou da entidade: </a:t>
            </a:r>
            <a:r>
              <a:rPr lang="pt-BR" sz="1200" dirty="0"/>
              <a:t>É o prazo limite ou a data ideal em que o contrato precisa estar efetivamente vigente e o serviço em execução. Essa data é essencial para evitar interrupções nos serviços essenciais ou prejuízos operacionais da instituição.</a:t>
            </a:r>
          </a:p>
          <a:p>
            <a:pPr algn="just"/>
            <a:endParaRPr lang="pt-BR" sz="1100" b="1" dirty="0">
              <a:solidFill>
                <a:schemeClr val="accent4">
                  <a:lumMod val="75000"/>
                </a:schemeClr>
              </a:solidFill>
              <a:highlight>
                <a:srgbClr val="FFFFFF"/>
              </a:highlight>
            </a:endParaRP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3423015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74DCA7F-EFAF-E11E-180B-2034E9FDAD44}"/>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59BC8108-E69E-446B-BC61-C436B2DF52AE}"/>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FC168F82-AF0D-B6CD-113D-1FEB5AB6A164}"/>
              </a:ext>
            </a:extLst>
          </p:cNvPr>
          <p:cNvSpPr txBox="1"/>
          <p:nvPr/>
        </p:nvSpPr>
        <p:spPr>
          <a:xfrm>
            <a:off x="401782" y="339437"/>
            <a:ext cx="7990603" cy="6413264"/>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b="1" dirty="0">
              <a:solidFill>
                <a:schemeClr val="dk1"/>
              </a:solidFill>
              <a:highlight>
                <a:srgbClr val="FFFFFF"/>
              </a:highlight>
            </a:endParaRPr>
          </a:p>
          <a:p>
            <a:pPr algn="ctr">
              <a:lnSpc>
                <a:spcPct val="107000"/>
              </a:lnSpc>
              <a:spcAft>
                <a:spcPts val="800"/>
              </a:spcAft>
              <a:buNone/>
            </a:pPr>
            <a:r>
              <a:rPr lang="pt-BR" b="1" kern="100" dirty="0">
                <a:solidFill>
                  <a:schemeClr val="tx1"/>
                </a:solidFill>
                <a:effectLst/>
                <a:latin typeface="+mj-lt"/>
                <a:ea typeface="Calibri" panose="020F0502020204030204" pitchFamily="34" charset="0"/>
                <a:cs typeface="Times New Roman" panose="02020603050405020304" pitchFamily="18" charset="0"/>
              </a:rPr>
              <a:t>Função central do DFD-Documento de Formalização de Demanda</a:t>
            </a:r>
            <a:endParaRPr lang="pt-BR" kern="100" dirty="0">
              <a:solidFill>
                <a:schemeClr val="tx1"/>
              </a:solidFill>
              <a:effectLst/>
              <a:latin typeface="+mj-lt"/>
              <a:ea typeface="Calibri" panose="020F0502020204030204" pitchFamily="34" charset="0"/>
              <a:cs typeface="Times New Roman" panose="02020603050405020304" pitchFamily="18" charset="0"/>
            </a:endParaRPr>
          </a:p>
          <a:p>
            <a:pPr algn="just"/>
            <a:r>
              <a:rPr lang="pt-BR" sz="1000" b="1" dirty="0"/>
              <a:t>Grau de prioridade da compra ou da contratação em baixo, médio ou alto, de acordo com a metodologia estabelecida pelo órgão ou pela entidade contratante: </a:t>
            </a:r>
            <a:r>
              <a:rPr lang="pt-BR" sz="1000" dirty="0"/>
              <a:t>É a classificação da urgência ou relevância estratégica da contratação. Ajuda o setor de planejamento a organizar a ordem de execução do PCA (</a:t>
            </a:r>
            <a:r>
              <a:rPr lang="pt-BR" sz="1000" dirty="0" err="1"/>
              <a:t>Ex</a:t>
            </a:r>
            <a:r>
              <a:rPr lang="pt-BR" sz="1000" dirty="0"/>
              <a:t>: Alto para serviços essenciais, como </a:t>
            </a:r>
            <a:r>
              <a:rPr lang="pt-BR" sz="1000" i="1" dirty="0"/>
              <a:t>link</a:t>
            </a:r>
            <a:r>
              <a:rPr lang="pt-BR" sz="1000" dirty="0"/>
              <a:t> de internet; Baixo para itens não críticos).</a:t>
            </a:r>
          </a:p>
          <a:p>
            <a:pPr algn="just"/>
            <a:r>
              <a:rPr lang="pt-BR" sz="1000" dirty="0"/>
              <a:t>Classifica-se a contratação com base em sua prioridade: baixa, média ou alta. Essa classificação </a:t>
            </a:r>
            <a:r>
              <a:rPr lang="pt-BR" sz="1000" b="1" u="sng" dirty="0"/>
              <a:t>deve seguir a metodologia estabelecida pelo órgão ou entidade contratante</a:t>
            </a:r>
            <a:r>
              <a:rPr lang="pt-BR" sz="1000" dirty="0"/>
              <a:t>, considerando o impacto da contratação nas suas atividades e no prazo necessário para sua realização.</a:t>
            </a:r>
          </a:p>
          <a:p>
            <a:pPr algn="just"/>
            <a:endParaRPr lang="pt-BR" sz="1000" dirty="0"/>
          </a:p>
          <a:p>
            <a:r>
              <a:rPr lang="pt-BR" sz="1000" dirty="0"/>
              <a:t>Exemplo de regulamento de PCA que classifica suas contratações em graus de prioridade: </a:t>
            </a:r>
          </a:p>
          <a:p>
            <a:r>
              <a:rPr lang="pt-BR" sz="1000" b="1" dirty="0"/>
              <a:t>Portaria MCTI nº 8.970, de 18.02.2025</a:t>
            </a:r>
            <a:endParaRPr lang="pt-BR" sz="1000" dirty="0"/>
          </a:p>
          <a:p>
            <a:r>
              <a:rPr lang="pt-BR" sz="1000" dirty="0"/>
              <a:t>Art. 12. Os formulários referentes ao PCA (Formulário - Planejamento de Contratações, disponível para preenchimento no SEI, com a solicitação de inclusão da demanda no PCA), deverão conter, no mínimo, as seguintes informações:</a:t>
            </a:r>
          </a:p>
          <a:p>
            <a:r>
              <a:rPr lang="pt-BR" sz="1000" dirty="0"/>
              <a:t>(....)</a:t>
            </a:r>
          </a:p>
          <a:p>
            <a:r>
              <a:rPr lang="pt-BR" sz="1000" dirty="0"/>
              <a:t> VII - Grau de Prioridade da contratação ou aquisição (baixa, média ou alta);</a:t>
            </a:r>
          </a:p>
          <a:p>
            <a:r>
              <a:rPr lang="pt-BR" sz="1000" dirty="0"/>
              <a:t> </a:t>
            </a:r>
          </a:p>
          <a:p>
            <a:r>
              <a:rPr lang="pt-BR" sz="1000" dirty="0"/>
              <a:t>a. prioridade alta: contratações ligadas à segurança da informação, à continuidade de serviços essenciais, aos projetos estratégicos do MCTI ou cuja ausência importará em danos à realização da missão do Órgão;</a:t>
            </a:r>
          </a:p>
          <a:p>
            <a:r>
              <a:rPr lang="pt-BR" sz="1000" dirty="0"/>
              <a:t> </a:t>
            </a:r>
          </a:p>
          <a:p>
            <a:r>
              <a:rPr lang="pt-BR" sz="1000" dirty="0"/>
              <a:t>b. prioridade média: contratações cuja falta acarrete prejuízos ao bom andamento da estrutura administrativa ou operacional do MCTI;</a:t>
            </a:r>
          </a:p>
          <a:p>
            <a:r>
              <a:rPr lang="pt-BR" sz="1000" dirty="0"/>
              <a:t> </a:t>
            </a:r>
          </a:p>
          <a:p>
            <a:r>
              <a:rPr lang="pt-BR" sz="1000" dirty="0"/>
              <a:t>c. prioridade baixa: contratações que poderão ser executadas em médio e longo prazo cuja falta não cause prejuízos às atividades administrativas e operacionais do Órgão.</a:t>
            </a:r>
          </a:p>
          <a:p>
            <a:pPr algn="just">
              <a:lnSpc>
                <a:spcPct val="107000"/>
              </a:lnSpc>
              <a:spcAft>
                <a:spcPts val="800"/>
              </a:spcAft>
              <a:buNone/>
            </a:pPr>
            <a:endParaRPr lang="pt-BR" sz="1100" kern="100" dirty="0">
              <a:effectLst/>
              <a:latin typeface="+mj-lt"/>
              <a:ea typeface="Calibri" panose="020F0502020204030204" pitchFamily="34" charset="0"/>
              <a:cs typeface="Times New Roman" panose="02020603050405020304" pitchFamily="18" charset="0"/>
            </a:endParaRPr>
          </a:p>
          <a:p>
            <a:pPr algn="just"/>
            <a:endParaRPr lang="pt-BR" sz="1100" b="1" dirty="0">
              <a:solidFill>
                <a:schemeClr val="accent4">
                  <a:lumMod val="75000"/>
                </a:schemeClr>
              </a:solidFill>
              <a:highlight>
                <a:srgbClr val="FFFFFF"/>
              </a:highlight>
            </a:endParaRP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4139620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7E8B789-03C6-FE8D-50EB-FA3D1778D4C9}"/>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7FCE31B3-3322-8FCC-48E2-8B4D09E97913}"/>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0880EB4D-D6B4-99CD-66A5-B53E9BCD1001}"/>
              </a:ext>
            </a:extLst>
          </p:cNvPr>
          <p:cNvSpPr txBox="1"/>
          <p:nvPr/>
        </p:nvSpPr>
        <p:spPr>
          <a:xfrm>
            <a:off x="401782" y="339437"/>
            <a:ext cx="7990603" cy="5158113"/>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b="1" dirty="0">
              <a:solidFill>
                <a:schemeClr val="dk1"/>
              </a:solidFill>
              <a:highlight>
                <a:srgbClr val="FFFFFF"/>
              </a:highlight>
            </a:endParaRPr>
          </a:p>
          <a:p>
            <a:pPr algn="ctr">
              <a:lnSpc>
                <a:spcPct val="107000"/>
              </a:lnSpc>
              <a:spcAft>
                <a:spcPts val="800"/>
              </a:spcAft>
              <a:buNone/>
            </a:pPr>
            <a:r>
              <a:rPr lang="pt-BR" b="1" kern="100" dirty="0">
                <a:solidFill>
                  <a:schemeClr val="tx1"/>
                </a:solidFill>
                <a:effectLst/>
                <a:latin typeface="+mj-lt"/>
                <a:ea typeface="Calibri" panose="020F0502020204030204" pitchFamily="34" charset="0"/>
                <a:cs typeface="Times New Roman" panose="02020603050405020304" pitchFamily="18" charset="0"/>
              </a:rPr>
              <a:t>Função central do DFD-Documento de Formalização de Demanda</a:t>
            </a:r>
          </a:p>
          <a:p>
            <a:pPr algn="ctr">
              <a:lnSpc>
                <a:spcPct val="107000"/>
              </a:lnSpc>
              <a:spcAft>
                <a:spcPts val="800"/>
              </a:spcAft>
              <a:buNone/>
            </a:pPr>
            <a:endParaRPr lang="pt-BR" sz="1100" kern="100" dirty="0">
              <a:solidFill>
                <a:schemeClr val="tx1"/>
              </a:solidFill>
              <a:effectLst/>
              <a:latin typeface="+mj-lt"/>
              <a:ea typeface="Calibri" panose="020F0502020204030204" pitchFamily="34" charset="0"/>
              <a:cs typeface="Times New Roman" panose="02020603050405020304" pitchFamily="18" charset="0"/>
            </a:endParaRPr>
          </a:p>
          <a:p>
            <a:pPr algn="just"/>
            <a:r>
              <a:rPr lang="pt-BR" sz="1100" b="1" dirty="0"/>
              <a:t>Indicação de vinculação ou dependência com o objeto de outro documento de formalização de demanda para a sua execução, com vistas a determinar a sequência em que as contratações serão realizadas: </a:t>
            </a:r>
            <a:r>
              <a:rPr lang="pt-BR" sz="1100" dirty="0"/>
              <a:t>É a declaração de que a contratação solicitada depende ou é dependente de outro processo. Indica se a execução de um objeto só pode ocorrer após a conclusão de outro (</a:t>
            </a:r>
            <a:r>
              <a:rPr lang="pt-BR" sz="1100" dirty="0" err="1"/>
              <a:t>ex</a:t>
            </a:r>
            <a:r>
              <a:rPr lang="pt-BR" sz="1100" dirty="0"/>
              <a:t>: Contratação de </a:t>
            </a:r>
            <a:r>
              <a:rPr lang="pt-BR" sz="1100" i="1" dirty="0"/>
              <a:t>software</a:t>
            </a:r>
            <a:r>
              <a:rPr lang="pt-BR" sz="1100" dirty="0"/>
              <a:t> (A) depende da compra de novos servidores (B)).</a:t>
            </a:r>
          </a:p>
          <a:p>
            <a:pPr algn="just"/>
            <a:endParaRPr lang="pt-BR" sz="1100" b="1" dirty="0"/>
          </a:p>
          <a:p>
            <a:pPr algn="just"/>
            <a:r>
              <a:rPr lang="pt-BR" sz="1100" b="1" dirty="0"/>
              <a:t>Agente responsável pelo Documento de Formalização da Demanda (DFD): </a:t>
            </a:r>
            <a:r>
              <a:rPr lang="pt-BR" sz="1100" dirty="0"/>
              <a:t>área requisitante. Refere-se à ao agente ou unidade responsável por identificar a necessidade de contratação de bens, serviços e obras e requerê-la. </a:t>
            </a:r>
          </a:p>
          <a:p>
            <a:pPr algn="just"/>
            <a:endParaRPr lang="pt-BR" sz="1100" b="1" dirty="0"/>
          </a:p>
          <a:p>
            <a:pPr algn="just"/>
            <a:r>
              <a:rPr lang="pt-BR" sz="1100" b="1" i="1" dirty="0">
                <a:solidFill>
                  <a:schemeClr val="accent4">
                    <a:lumMod val="75000"/>
                  </a:schemeClr>
                </a:solidFill>
              </a:rPr>
              <a:t>Dica: </a:t>
            </a:r>
            <a:r>
              <a:rPr lang="pt-BR" sz="1100" i="1" dirty="0">
                <a:solidFill>
                  <a:schemeClr val="accent4">
                    <a:lumMod val="75000"/>
                  </a:schemeClr>
                </a:solidFill>
              </a:rPr>
              <a:t>O documento de formalização de demanda poderá, se houver necessidade, ser remetido pelo requisitante à área técnica para fins de análise, como complementação das informações, compilação de demandas e padronização.</a:t>
            </a:r>
          </a:p>
          <a:p>
            <a:pPr algn="just">
              <a:lnSpc>
                <a:spcPct val="107000"/>
              </a:lnSpc>
              <a:spcAft>
                <a:spcPts val="800"/>
              </a:spcAft>
              <a:buNone/>
            </a:pPr>
            <a:endParaRPr lang="pt-BR" sz="1100" kern="100" dirty="0">
              <a:effectLst/>
              <a:latin typeface="+mj-lt"/>
              <a:ea typeface="Calibri" panose="020F0502020204030204" pitchFamily="34" charset="0"/>
              <a:cs typeface="Times New Roman" panose="02020603050405020304" pitchFamily="18" charset="0"/>
            </a:endParaRPr>
          </a:p>
          <a:p>
            <a:pPr algn="just"/>
            <a:endParaRPr lang="pt-BR" sz="1100" b="1" dirty="0">
              <a:solidFill>
                <a:schemeClr val="accent4">
                  <a:lumMod val="75000"/>
                </a:schemeClr>
              </a:solidFill>
              <a:highlight>
                <a:srgbClr val="FFFFFF"/>
              </a:highlight>
            </a:endParaRP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2839842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23FC62C-51A1-8691-2874-A1E0334D7852}"/>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7D75A70C-39C5-52BA-3947-69A0EBF205D6}"/>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00902AD8-C656-BC63-C9D4-DA31D80AE89B}"/>
              </a:ext>
            </a:extLst>
          </p:cNvPr>
          <p:cNvSpPr txBox="1"/>
          <p:nvPr/>
        </p:nvSpPr>
        <p:spPr>
          <a:xfrm>
            <a:off x="401782" y="339437"/>
            <a:ext cx="7990603" cy="5782258"/>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algn="ctr">
              <a:lnSpc>
                <a:spcPct val="107000"/>
              </a:lnSpc>
              <a:spcAft>
                <a:spcPts val="800"/>
              </a:spcAft>
              <a:buNone/>
            </a:pPr>
            <a:r>
              <a:rPr lang="pt-BR" sz="1200" b="1" kern="100" dirty="0">
                <a:solidFill>
                  <a:schemeClr val="tx1"/>
                </a:solidFill>
                <a:effectLst/>
                <a:latin typeface="+mj-lt"/>
                <a:ea typeface="Calibri" panose="020F0502020204030204" pitchFamily="34" charset="0"/>
                <a:cs typeface="Times New Roman" panose="02020603050405020304" pitchFamily="18" charset="0"/>
              </a:rPr>
              <a:t>Estimativa Preliminar de Valor no Âmbito do PCA</a:t>
            </a:r>
          </a:p>
          <a:p>
            <a:pPr algn="ctr">
              <a:lnSpc>
                <a:spcPct val="107000"/>
              </a:lnSpc>
              <a:spcAft>
                <a:spcPts val="800"/>
              </a:spcAft>
              <a:buNone/>
            </a:pPr>
            <a:endParaRPr lang="pt-BR" sz="1200"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pt-BR" sz="1100" kern="100" dirty="0">
                <a:solidFill>
                  <a:schemeClr val="tx1"/>
                </a:solidFill>
                <a:effectLst/>
                <a:latin typeface="+mj-lt"/>
                <a:ea typeface="Calibri" panose="020F0502020204030204" pitchFamily="34" charset="0"/>
                <a:cs typeface="Times New Roman" panose="02020603050405020304" pitchFamily="18" charset="0"/>
              </a:rPr>
              <a:t>Ao tratar sobre o plano de contratações anual, o Manual de Licitações do TCU apresenta importantes orientações: </a:t>
            </a:r>
          </a:p>
          <a:p>
            <a:pPr algn="just">
              <a:lnSpc>
                <a:spcPct val="107000"/>
              </a:lnSpc>
              <a:spcAft>
                <a:spcPts val="800"/>
              </a:spcAft>
              <a:buNone/>
            </a:pPr>
            <a:r>
              <a:rPr lang="pt-BR" sz="1100" i="1" kern="100" dirty="0">
                <a:solidFill>
                  <a:schemeClr val="tx1"/>
                </a:solidFill>
                <a:effectLst/>
                <a:latin typeface="+mj-lt"/>
                <a:ea typeface="Calibri" panose="020F0502020204030204" pitchFamily="34" charset="0"/>
                <a:cs typeface="Times New Roman" panose="02020603050405020304" pitchFamily="18" charset="0"/>
              </a:rPr>
              <a:t>Sobre o assunto, vale citar a Nota Técnica – </a:t>
            </a:r>
            <a:r>
              <a:rPr lang="pt-BR" sz="1100" i="1" kern="100" dirty="0" err="1">
                <a:solidFill>
                  <a:schemeClr val="tx1"/>
                </a:solidFill>
                <a:effectLst/>
                <a:latin typeface="+mj-lt"/>
                <a:ea typeface="Calibri" panose="020F0502020204030204" pitchFamily="34" charset="0"/>
                <a:cs typeface="Times New Roman" panose="02020603050405020304" pitchFamily="18" charset="0"/>
              </a:rPr>
              <a:t>AudTI</a:t>
            </a:r>
            <a:r>
              <a:rPr lang="pt-BR" sz="1100" i="1" kern="100" dirty="0">
                <a:solidFill>
                  <a:schemeClr val="tx1"/>
                </a:solidFill>
                <a:effectLst/>
                <a:latin typeface="+mj-lt"/>
                <a:ea typeface="Calibri" panose="020F0502020204030204" pitchFamily="34" charset="0"/>
                <a:cs typeface="Times New Roman" panose="02020603050405020304" pitchFamily="18" charset="0"/>
              </a:rPr>
              <a:t>/TCU 8/2023:</a:t>
            </a:r>
            <a:endParaRPr lang="pt-BR" sz="1100"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pt-BR" sz="1100" i="1" kern="100" dirty="0">
                <a:solidFill>
                  <a:schemeClr val="tx1"/>
                </a:solidFill>
                <a:effectLst/>
                <a:latin typeface="+mj-lt"/>
                <a:ea typeface="Calibri" panose="020F0502020204030204" pitchFamily="34" charset="0"/>
                <a:cs typeface="Times New Roman" panose="02020603050405020304" pitchFamily="18" charset="0"/>
              </a:rPr>
              <a:t>37. Vale realçar que elaborar os orçamentos estimados no escopo do PCA é mais simples para soluções [</a:t>
            </a:r>
            <a:r>
              <a:rPr lang="pt-BR" sz="1100" i="1" kern="100" dirty="0" err="1">
                <a:solidFill>
                  <a:schemeClr val="tx1"/>
                </a:solidFill>
                <a:effectLst/>
                <a:latin typeface="+mj-lt"/>
                <a:ea typeface="Calibri" panose="020F0502020204030204" pitchFamily="34" charset="0"/>
                <a:cs typeface="Times New Roman" panose="02020603050405020304" pitchFamily="18" charset="0"/>
              </a:rPr>
              <a:t>omissis</a:t>
            </a:r>
            <a:r>
              <a:rPr lang="pt-BR" sz="1100" i="1" kern="100" dirty="0">
                <a:solidFill>
                  <a:schemeClr val="tx1"/>
                </a:solidFill>
                <a:effectLst/>
                <a:latin typeface="+mj-lt"/>
                <a:ea typeface="Calibri" panose="020F0502020204030204" pitchFamily="34" charset="0"/>
                <a:cs typeface="Times New Roman" panose="02020603050405020304" pitchFamily="18" charset="0"/>
              </a:rPr>
              <a:t>] acerca das quais a organização pública já tenha domínio, isto é, conheça o respectivo mercado, os requisitos necessários e os preços praticados. Parte considerável das contratações realizadas em determinado exercício, em cada organização pública, constitui-se de repetição de contratações anteriores […]</a:t>
            </a:r>
            <a:endParaRPr lang="pt-BR" sz="1100"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pt-BR" sz="1100" i="1" kern="100" dirty="0">
                <a:solidFill>
                  <a:schemeClr val="tx1"/>
                </a:solidFill>
                <a:effectLst/>
                <a:latin typeface="+mj-lt"/>
                <a:ea typeface="Calibri" panose="020F0502020204030204" pitchFamily="34" charset="0"/>
                <a:cs typeface="Times New Roman" panose="02020603050405020304" pitchFamily="18" charset="0"/>
              </a:rPr>
              <a:t>38. Para as soluções que a equipe da organização ainda não conheça bem, as estimativas de quantidade e de preço tendem a apresentar maior grau de incerteza, que somente será diminuído com o planejamento da contratação da solução […], isto é, durante a elaboração do ETP e, posteriormente, do TR ou do PB. </a:t>
            </a:r>
            <a:r>
              <a:rPr lang="pt-BR" sz="1100" i="1" kern="100" dirty="0">
                <a:solidFill>
                  <a:schemeClr val="tx1"/>
                </a:solidFill>
                <a:effectLst/>
                <a:highlight>
                  <a:srgbClr val="FFFF00"/>
                </a:highlight>
                <a:latin typeface="+mj-lt"/>
                <a:ea typeface="Calibri" panose="020F0502020204030204" pitchFamily="34" charset="0"/>
                <a:cs typeface="Times New Roman" panose="02020603050405020304" pitchFamily="18" charset="0"/>
              </a:rPr>
              <a:t>Diversos aspectos de uma contratação levantados na elaboração do PCA podem ser significativamente alterados na etapa de elaboração do ETP, como a natureza da solução, os seus requisitos e as suas quantidades. Pode-se até chegar à conclusão de que a contratação não é viável e que, por isso, não se deva prosseguir</a:t>
            </a:r>
            <a:r>
              <a:rPr lang="pt-BR" sz="1100" i="1" kern="100" dirty="0">
                <a:solidFill>
                  <a:schemeClr val="tx1"/>
                </a:solidFill>
                <a:effectLst/>
                <a:latin typeface="+mj-lt"/>
                <a:ea typeface="Calibri" panose="020F0502020204030204" pitchFamily="34" charset="0"/>
                <a:cs typeface="Times New Roman" panose="02020603050405020304" pitchFamily="18" charset="0"/>
              </a:rPr>
              <a:t> (e.g. no caso de o mercado ainda oferecer soluções muito incipientes ou se relação custo-benefício não for considerada adequada). </a:t>
            </a:r>
            <a:r>
              <a:rPr lang="pt-BR" sz="1100" b="1" i="1" u="sng" kern="100" dirty="0">
                <a:solidFill>
                  <a:schemeClr val="tx1"/>
                </a:solidFill>
                <a:effectLst/>
                <a:latin typeface="+mj-lt"/>
                <a:ea typeface="Calibri" panose="020F0502020204030204" pitchFamily="34" charset="0"/>
                <a:cs typeface="Times New Roman" panose="02020603050405020304" pitchFamily="18" charset="0"/>
              </a:rPr>
              <a:t>Ainda que a exatidão das estimativas das quantidades e dos preços seja limitada, é importante que haja alguma estimativa do orçamento previsto para a contratação, de modo que o orçamento aprovado</a:t>
            </a:r>
            <a:r>
              <a:rPr lang="pt-BR" sz="1100" i="1" kern="100" dirty="0">
                <a:solidFill>
                  <a:schemeClr val="tx1"/>
                </a:solidFill>
                <a:effectLst/>
                <a:latin typeface="+mj-lt"/>
                <a:ea typeface="Calibri" panose="020F0502020204030204" pitchFamily="34" charset="0"/>
                <a:cs typeface="Times New Roman" panose="02020603050405020304" pitchFamily="18" charset="0"/>
              </a:rPr>
              <a:t> para a organização pública pelo Congresso Nacional </a:t>
            </a:r>
            <a:r>
              <a:rPr lang="pt-BR" sz="1100" b="1" i="1" u="sng" kern="100" dirty="0">
                <a:solidFill>
                  <a:schemeClr val="tx1"/>
                </a:solidFill>
                <a:effectLst/>
                <a:latin typeface="+mj-lt"/>
                <a:ea typeface="Calibri" panose="020F0502020204030204" pitchFamily="34" charset="0"/>
                <a:cs typeface="Times New Roman" panose="02020603050405020304" pitchFamily="18" charset="0"/>
              </a:rPr>
              <a:t>possa incluir recursos para a solução</a:t>
            </a:r>
            <a:r>
              <a:rPr lang="pt-BR" sz="1100" i="1" kern="100" dirty="0">
                <a:solidFill>
                  <a:schemeClr val="tx1"/>
                </a:solidFill>
                <a:effectLst/>
                <a:latin typeface="+mj-lt"/>
                <a:ea typeface="Calibri" panose="020F0502020204030204" pitchFamily="34" charset="0"/>
                <a:cs typeface="Times New Roman" panose="02020603050405020304" pitchFamily="18" charset="0"/>
              </a:rPr>
              <a:t>. […]</a:t>
            </a:r>
            <a:endParaRPr lang="pt-BR" sz="1100" kern="100" dirty="0">
              <a:solidFill>
                <a:schemeClr val="tx1"/>
              </a:solidFill>
              <a:effectLst/>
              <a:latin typeface="+mj-lt"/>
              <a:ea typeface="Calibri" panose="020F0502020204030204" pitchFamily="34" charset="0"/>
              <a:cs typeface="Times New Roman" panose="02020603050405020304" pitchFamily="18" charset="0"/>
            </a:endParaRP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418307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6DDB0121-42E4-3802-7447-02BAE7D54057}"/>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8DD30355-5A01-6C0B-7134-D5B1F27E9425}"/>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F04C2822-7066-A802-8214-3B054127E38E}"/>
              </a:ext>
            </a:extLst>
          </p:cNvPr>
          <p:cNvSpPr txBox="1"/>
          <p:nvPr/>
        </p:nvSpPr>
        <p:spPr>
          <a:xfrm>
            <a:off x="401782" y="339437"/>
            <a:ext cx="7990603" cy="5455566"/>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algn="ctr">
              <a:lnSpc>
                <a:spcPct val="107000"/>
              </a:lnSpc>
              <a:spcAft>
                <a:spcPts val="800"/>
              </a:spcAft>
              <a:buNone/>
            </a:pPr>
            <a:r>
              <a:rPr lang="pt-BR" sz="1200" b="1" kern="100" dirty="0">
                <a:solidFill>
                  <a:schemeClr val="tx1"/>
                </a:solidFill>
                <a:effectLst/>
                <a:latin typeface="+mj-lt"/>
                <a:ea typeface="Calibri" panose="020F0502020204030204" pitchFamily="34" charset="0"/>
                <a:cs typeface="Times New Roman" panose="02020603050405020304" pitchFamily="18" charset="0"/>
              </a:rPr>
              <a:t>Estimativa Preliminar de Valor no Âmbito do PCA</a:t>
            </a:r>
          </a:p>
          <a:p>
            <a:pPr algn="ctr">
              <a:lnSpc>
                <a:spcPct val="107000"/>
              </a:lnSpc>
              <a:spcAft>
                <a:spcPts val="800"/>
              </a:spcAft>
              <a:buNone/>
            </a:pPr>
            <a:endParaRPr lang="pt-BR" sz="1200" kern="100" dirty="0">
              <a:solidFill>
                <a:schemeClr val="tx1"/>
              </a:solidFill>
              <a:effectLst/>
              <a:latin typeface="+mj-lt"/>
              <a:ea typeface="Calibri" panose="020F0502020204030204" pitchFamily="34" charset="0"/>
              <a:cs typeface="Times New Roman" panose="02020603050405020304" pitchFamily="18" charset="0"/>
            </a:endParaRPr>
          </a:p>
          <a:p>
            <a:pPr algn="just"/>
            <a:r>
              <a:rPr lang="pt-BR" sz="1300" i="1" dirty="0"/>
              <a:t>40. A flexibilização do nível de detalhamento das estimativas feitas no escopo do PCA foi objeto de recomendação do TCU à Seges/ME no Acórdão 1.637/2021-TCU-Plenário, da relatoria do Ministro-Substituto Augusto Sherman, item 9.1.2.1, e foi incorporada no Decreto 10.947/2022, art. 8º, parágrafo único: […]</a:t>
            </a:r>
            <a:endParaRPr lang="pt-BR" sz="1300" dirty="0"/>
          </a:p>
          <a:p>
            <a:pPr algn="just"/>
            <a:r>
              <a:rPr lang="pt-BR" sz="1300" i="1" dirty="0"/>
              <a:t>41. Assim, depreende-se do dispositivo transcrito </a:t>
            </a:r>
            <a:r>
              <a:rPr lang="pt-BR" sz="1300" b="1" i="1" u="sng" dirty="0"/>
              <a:t>que, no âmbito do PCA, os gestores públicos poderão detalhar o orçamento em diferentes níveis de abstração, podendo ocorrer:</a:t>
            </a:r>
            <a:endParaRPr lang="pt-BR" sz="1300" dirty="0"/>
          </a:p>
          <a:p>
            <a:pPr algn="just"/>
            <a:r>
              <a:rPr lang="pt-BR" sz="1300" b="1" i="1" u="sng" dirty="0"/>
              <a:t>1) de forma mais detalhada, informando a quantidade a ser contratada e a estimativa preliminar do valor da contratação;</a:t>
            </a:r>
            <a:endParaRPr lang="pt-BR" sz="1300" dirty="0"/>
          </a:p>
          <a:p>
            <a:pPr algn="just"/>
            <a:r>
              <a:rPr lang="pt-BR" sz="1300" b="1" i="1" u="sng" dirty="0"/>
              <a:t>2) por meio de procedimento simplificado, informando a estimativa preliminar do valor da contratação; ou</a:t>
            </a:r>
            <a:endParaRPr lang="pt-BR" sz="1300" dirty="0"/>
          </a:p>
          <a:p>
            <a:pPr algn="just"/>
            <a:r>
              <a:rPr lang="pt-BR" sz="1300" b="1" i="1" u="sng" dirty="0"/>
              <a:t>3) mediante a informação do valor estimado de uma classe de materiais ou serviços (e.g. material de escritório)</a:t>
            </a:r>
            <a:r>
              <a:rPr lang="pt-BR" sz="1300" i="1" dirty="0"/>
              <a:t>.</a:t>
            </a:r>
            <a:r>
              <a:rPr lang="pt-BR" sz="1300" b="1" i="1" dirty="0"/>
              <a:t> </a:t>
            </a:r>
            <a:endParaRPr lang="pt-BR" sz="1300" dirty="0"/>
          </a:p>
          <a:p>
            <a:pPr algn="just"/>
            <a:r>
              <a:rPr lang="pt-BR" sz="1300" dirty="0"/>
              <a:t>(FONTE: TCU: Licitações e Contratos: Orientações e Jurisprudência do TCU, 2.3.2.3. Plano de contratações anual (PCA), 2025)</a:t>
            </a: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4117028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B58ABF7-F684-66E3-9D93-7EDDFB5C6632}"/>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8EE663DA-6011-0757-DF6E-888AFE7CAA62}"/>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7F6DF19C-57E6-CAEF-F082-09942FCE125D}"/>
              </a:ext>
            </a:extLst>
          </p:cNvPr>
          <p:cNvSpPr txBox="1"/>
          <p:nvPr/>
        </p:nvSpPr>
        <p:spPr>
          <a:xfrm>
            <a:off x="450273" y="131619"/>
            <a:ext cx="7990603" cy="6609471"/>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algn="ctr"/>
            <a:r>
              <a:rPr lang="pt-BR" b="1" dirty="0">
                <a:highlight>
                  <a:srgbClr val="FFFFFF"/>
                </a:highlight>
              </a:rPr>
              <a:t>Preenchimento no Sistema – registro das demandas (PGC)</a:t>
            </a:r>
          </a:p>
          <a:p>
            <a:pPr algn="ctr"/>
            <a:endParaRPr lang="pt-BR" dirty="0">
              <a:highlight>
                <a:srgbClr val="FFFFFF"/>
              </a:highlight>
            </a:endParaRPr>
          </a:p>
          <a:p>
            <a:pPr algn="just"/>
            <a:r>
              <a:rPr lang="pt-BR" sz="1200" dirty="0">
                <a:highlight>
                  <a:srgbClr val="FFFFFF"/>
                </a:highlight>
              </a:rPr>
              <a:t>O Decreto nº 10.947, de 25 de janeiro de 2022 instituiu o Sistema de Planejamento e Gerenciamento de Contratações no âmbito da administração pública federal direta, autárquica e fundacional.</a:t>
            </a:r>
          </a:p>
          <a:p>
            <a:pPr algn="just"/>
            <a:endParaRPr lang="pt-BR" sz="1200" dirty="0">
              <a:highlight>
                <a:srgbClr val="FFFFFF"/>
              </a:highlight>
            </a:endParaRPr>
          </a:p>
          <a:p>
            <a:pPr marL="171450" lvl="0" indent="-171450" algn="just">
              <a:buFont typeface="Arial" panose="020B0604020202020204" pitchFamily="34" charset="0"/>
              <a:buChar char="•"/>
            </a:pPr>
            <a:r>
              <a:rPr lang="pt-BR" sz="1200" b="1" dirty="0">
                <a:highlight>
                  <a:srgbClr val="FFFFFF"/>
                </a:highlight>
              </a:rPr>
              <a:t>PGC é uma </a:t>
            </a:r>
            <a:r>
              <a:rPr lang="pt-BR" sz="1200" dirty="0">
                <a:highlight>
                  <a:srgbClr val="FFFFFF"/>
                </a:highlight>
              </a:rPr>
              <a:t>ferramenta informatizada integrante da plataforma do Sistema Integrado de Administração de Serviços Gerais - </a:t>
            </a:r>
            <a:r>
              <a:rPr lang="pt-BR" sz="1200" dirty="0" err="1">
                <a:highlight>
                  <a:srgbClr val="FFFFFF"/>
                </a:highlight>
              </a:rPr>
              <a:t>Siasg</a:t>
            </a:r>
            <a:r>
              <a:rPr lang="pt-BR" sz="1200" dirty="0">
                <a:highlight>
                  <a:srgbClr val="FFFFFF"/>
                </a:highlight>
              </a:rPr>
              <a:t>, disponibilizada pelo Ministério da Economia, para elaboração e acompanhamento do plano de contratações anual pelos órgãos e pelas entidades de que trata o art. 1º. (art. 2º, inciso VII do Decreto nº 10.947, de 25 de janeiro de 2022. </a:t>
            </a:r>
          </a:p>
          <a:p>
            <a:pPr marL="171450" lvl="0" indent="-171450" algn="just">
              <a:buFont typeface="Arial" panose="020B0604020202020204" pitchFamily="34" charset="0"/>
              <a:buChar char="•"/>
            </a:pPr>
            <a:endParaRPr lang="pt-BR" sz="1200" dirty="0">
              <a:highlight>
                <a:srgbClr val="FFFFFF"/>
              </a:highlight>
            </a:endParaRPr>
          </a:p>
          <a:p>
            <a:pPr marL="171450" lvl="0" indent="-171450" algn="just">
              <a:buFont typeface="Arial" panose="020B0604020202020204" pitchFamily="34" charset="0"/>
              <a:buChar char="•"/>
            </a:pPr>
            <a:r>
              <a:rPr lang="pt-BR" sz="1200" dirty="0"/>
              <a:t>O plano de contratações anual será elaborado no PGC, observados os procedimentos estabelecidos no manual técnico operacional que será publicado pela Secretaria de Gestão da Secretaria Especial de Desburocratização, Gestão e Governo Digital do Ministério da Economia. (Art. 3º do Decreto nº 10.947, de 25 de janeiro de 2022). </a:t>
            </a:r>
          </a:p>
          <a:p>
            <a:pPr algn="just"/>
            <a:endParaRPr lang="pt-BR" sz="1200" dirty="0"/>
          </a:p>
          <a:p>
            <a:pPr marL="171450" lvl="0" indent="-171450" algn="just">
              <a:buFont typeface="Arial" panose="020B0604020202020204" pitchFamily="34" charset="0"/>
              <a:buChar char="•"/>
            </a:pPr>
            <a:r>
              <a:rPr lang="pt-BR" sz="1200" dirty="0"/>
              <a:t>Para elaboração do plano de contratações anual, o requisitante preencherá o documento de formalização de demanda no PGC. (Art. 8º do Decreto nº 10.947, de 25 de janeiro de 2022. </a:t>
            </a:r>
          </a:p>
          <a:p>
            <a:pPr marL="171450" lvl="0" indent="-171450" algn="just">
              <a:buFont typeface="Arial" panose="020B0604020202020204" pitchFamily="34" charset="0"/>
              <a:buChar char="•"/>
            </a:pPr>
            <a:endParaRPr lang="pt-BR" sz="1200" dirty="0"/>
          </a:p>
          <a:p>
            <a:pPr marL="171450" indent="-171450" algn="just">
              <a:buFont typeface="Arial" panose="020B0604020202020204" pitchFamily="34" charset="0"/>
              <a:buChar char="•"/>
            </a:pPr>
            <a:r>
              <a:rPr lang="pt-BR" sz="1200" dirty="0"/>
              <a:t>A Secretaria de Gestão da Secretaria Especial de Desburocratização, Gestão e Governo Digital do Ministério da Economia poderá ceder o uso do PGC, por meio de termo de acesso, a órgão ou entidade dos Poderes da União, dos Estados, do Distrito Federal e dos Municípios. (Art. 4º do Decreto nº 10.947, de 25 de janeiro de 2022). </a:t>
            </a:r>
          </a:p>
          <a:p>
            <a:pPr lvl="0" algn="just"/>
            <a:endParaRPr lang="pt-BR" sz="1200" dirty="0"/>
          </a:p>
          <a:p>
            <a:pPr lvl="0" algn="just"/>
            <a:endParaRPr lang="pt-BR" dirty="0">
              <a:highlight>
                <a:srgbClr val="FFFFFF"/>
              </a:highlight>
            </a:endParaRPr>
          </a:p>
          <a:p>
            <a:pPr algn="just"/>
            <a:r>
              <a:rPr lang="pt-BR" dirty="0">
                <a:highlight>
                  <a:srgbClr val="FFFFFF"/>
                </a:highlight>
              </a:rPr>
              <a:t> </a:t>
            </a: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2327571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48172D9-2A5E-C620-9C08-BDB71F581C2B}"/>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C22A21BA-24C4-3446-6C8C-7155E77183B5}"/>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45E5CC1B-6665-4EED-9D9A-68047112DFB8}"/>
              </a:ext>
            </a:extLst>
          </p:cNvPr>
          <p:cNvSpPr txBox="1"/>
          <p:nvPr/>
        </p:nvSpPr>
        <p:spPr>
          <a:xfrm>
            <a:off x="450273" y="131619"/>
            <a:ext cx="7990603" cy="2700709"/>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algn="ctr"/>
            <a:r>
              <a:rPr lang="pt-BR" b="1" dirty="0">
                <a:highlight>
                  <a:srgbClr val="FFFFFF"/>
                </a:highlight>
              </a:rPr>
              <a:t>Preenchimento no Sistema – registro das demandas (PGC)</a:t>
            </a:r>
          </a:p>
          <a:p>
            <a:pPr algn="ctr"/>
            <a:r>
              <a:rPr lang="pt-BR" dirty="0">
                <a:highlight>
                  <a:srgbClr val="FFFFFF"/>
                </a:highlight>
              </a:rPr>
              <a:t> </a:t>
            </a:r>
          </a:p>
          <a:p>
            <a:pPr algn="just"/>
            <a:r>
              <a:rPr lang="pt-BR" dirty="0">
                <a:highlight>
                  <a:srgbClr val="FFFFFF"/>
                </a:highlight>
              </a:rPr>
              <a:t> </a:t>
            </a: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pic>
        <p:nvPicPr>
          <p:cNvPr id="7" name="Imagem 6">
            <a:extLst>
              <a:ext uri="{FF2B5EF4-FFF2-40B4-BE49-F238E27FC236}">
                <a16:creationId xmlns:a16="http://schemas.microsoft.com/office/drawing/2014/main" id="{4F95EAC8-3217-E266-CFC5-552CFC4F0011}"/>
              </a:ext>
            </a:extLst>
          </p:cNvPr>
          <p:cNvPicPr>
            <a:picLocks noChangeAspect="1"/>
          </p:cNvPicPr>
          <p:nvPr/>
        </p:nvPicPr>
        <p:blipFill>
          <a:blip r:embed="rId4"/>
          <a:stretch>
            <a:fillRect/>
          </a:stretch>
        </p:blipFill>
        <p:spPr>
          <a:xfrm>
            <a:off x="1233054" y="745189"/>
            <a:ext cx="6677891" cy="3214255"/>
          </a:xfrm>
          <a:prstGeom prst="rect">
            <a:avLst/>
          </a:prstGeom>
        </p:spPr>
      </p:pic>
      <p:sp>
        <p:nvSpPr>
          <p:cNvPr id="8" name="CaixaDeTexto 7">
            <a:extLst>
              <a:ext uri="{FF2B5EF4-FFF2-40B4-BE49-F238E27FC236}">
                <a16:creationId xmlns:a16="http://schemas.microsoft.com/office/drawing/2014/main" id="{2068844F-7DFB-1148-59F1-E5A4067EBB06}"/>
              </a:ext>
            </a:extLst>
          </p:cNvPr>
          <p:cNvSpPr txBox="1"/>
          <p:nvPr/>
        </p:nvSpPr>
        <p:spPr>
          <a:xfrm>
            <a:off x="2202873" y="4066309"/>
            <a:ext cx="5001491" cy="769441"/>
          </a:xfrm>
          <a:prstGeom prst="rect">
            <a:avLst/>
          </a:prstGeom>
          <a:noFill/>
        </p:spPr>
        <p:txBody>
          <a:bodyPr wrap="square" rtlCol="0">
            <a:spAutoFit/>
          </a:bodyPr>
          <a:lstStyle/>
          <a:p>
            <a:pPr algn="r"/>
            <a:r>
              <a:rPr lang="pt-BR" sz="1100" dirty="0"/>
              <a:t>Fonte: </a:t>
            </a:r>
            <a:r>
              <a:rPr lang="pt-BR" sz="1100" dirty="0">
                <a:hlinkClick r:id="rId5"/>
              </a:rPr>
              <a:t>https://www.gov.br/compras/pt-br/sistemas/conheca-o-compras/sistema-de-planejamento-e-gerenciamento-de-contratacoes/apresentacao-passo-a-passo-2.pdf</a:t>
            </a:r>
            <a:endParaRPr lang="pt-BR" sz="1100" dirty="0"/>
          </a:p>
          <a:p>
            <a:pPr algn="r"/>
            <a:endParaRPr lang="pt-BR" sz="1100" dirty="0"/>
          </a:p>
        </p:txBody>
      </p:sp>
    </p:spTree>
    <p:extLst>
      <p:ext uri="{BB962C8B-B14F-4D97-AF65-F5344CB8AC3E}">
        <p14:creationId xmlns:p14="http://schemas.microsoft.com/office/powerpoint/2010/main" val="2386180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4F7A922-BD68-0978-B133-FEB0CDB8A269}"/>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25B66FAC-7725-9218-FC64-CA609CA3E3DD}"/>
              </a:ext>
            </a:extLst>
          </p:cNvPr>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2" name="Google Shape;62;p14">
            <a:extLst>
              <a:ext uri="{FF2B5EF4-FFF2-40B4-BE49-F238E27FC236}">
                <a16:creationId xmlns:a16="http://schemas.microsoft.com/office/drawing/2014/main" id="{EF9946AE-5AE3-A9F2-B5AD-0006E22675B7}"/>
              </a:ext>
            </a:extLst>
          </p:cNvPr>
          <p:cNvSpPr txBox="1"/>
          <p:nvPr/>
        </p:nvSpPr>
        <p:spPr>
          <a:xfrm>
            <a:off x="450273" y="131619"/>
            <a:ext cx="7990603" cy="2700709"/>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algn="ctr"/>
            <a:r>
              <a:rPr lang="pt-BR" b="1" dirty="0">
                <a:highlight>
                  <a:srgbClr val="FFFFFF"/>
                </a:highlight>
              </a:rPr>
              <a:t>Preenchimento no Sistema – registro das demandas (PGC)</a:t>
            </a:r>
          </a:p>
          <a:p>
            <a:pPr algn="ctr"/>
            <a:r>
              <a:rPr lang="pt-BR" dirty="0">
                <a:highlight>
                  <a:srgbClr val="FFFFFF"/>
                </a:highlight>
              </a:rPr>
              <a:t> </a:t>
            </a:r>
          </a:p>
          <a:p>
            <a:pPr algn="just"/>
            <a:r>
              <a:rPr lang="pt-BR" dirty="0">
                <a:highlight>
                  <a:srgbClr val="FFFFFF"/>
                </a:highlight>
              </a:rPr>
              <a:t> </a:t>
            </a: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lang="pt-BR" sz="11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pic>
        <p:nvPicPr>
          <p:cNvPr id="3" name="Imagem 2">
            <a:extLst>
              <a:ext uri="{FF2B5EF4-FFF2-40B4-BE49-F238E27FC236}">
                <a16:creationId xmlns:a16="http://schemas.microsoft.com/office/drawing/2014/main" id="{BEFBEACD-6F96-7F4B-EB6F-AC7FDB550814}"/>
              </a:ext>
            </a:extLst>
          </p:cNvPr>
          <p:cNvPicPr>
            <a:picLocks noChangeAspect="1"/>
          </p:cNvPicPr>
          <p:nvPr/>
        </p:nvPicPr>
        <p:blipFill>
          <a:blip r:embed="rId4"/>
          <a:stretch>
            <a:fillRect/>
          </a:stretch>
        </p:blipFill>
        <p:spPr>
          <a:xfrm>
            <a:off x="1212273" y="1108365"/>
            <a:ext cx="7308884" cy="3193472"/>
          </a:xfrm>
          <a:prstGeom prst="rect">
            <a:avLst/>
          </a:prstGeom>
        </p:spPr>
      </p:pic>
      <p:sp>
        <p:nvSpPr>
          <p:cNvPr id="5" name="CaixaDeTexto 4">
            <a:extLst>
              <a:ext uri="{FF2B5EF4-FFF2-40B4-BE49-F238E27FC236}">
                <a16:creationId xmlns:a16="http://schemas.microsoft.com/office/drawing/2014/main" id="{796940BE-BBD4-71DA-4CD3-FF1886F004D5}"/>
              </a:ext>
            </a:extLst>
          </p:cNvPr>
          <p:cNvSpPr txBox="1"/>
          <p:nvPr/>
        </p:nvSpPr>
        <p:spPr>
          <a:xfrm>
            <a:off x="2001981" y="4301837"/>
            <a:ext cx="5430983" cy="600164"/>
          </a:xfrm>
          <a:prstGeom prst="rect">
            <a:avLst/>
          </a:prstGeom>
          <a:noFill/>
        </p:spPr>
        <p:txBody>
          <a:bodyPr wrap="square">
            <a:spAutoFit/>
          </a:bodyPr>
          <a:lstStyle/>
          <a:p>
            <a:pPr algn="r"/>
            <a:r>
              <a:rPr lang="pt-BR" sz="1100" dirty="0"/>
              <a:t>Fonte: </a:t>
            </a:r>
            <a:r>
              <a:rPr lang="pt-BR" sz="1100" dirty="0">
                <a:hlinkClick r:id="rId5"/>
              </a:rPr>
              <a:t>https://www.gov.br/compras/pt-br/sistemas/conheca-o-compras/sistema-de-planejamento-e-gerenciamento-de-contratacoes/apresentacao-passo-a-passo-2.pdf</a:t>
            </a:r>
            <a:endParaRPr lang="pt-BR" sz="1100" dirty="0"/>
          </a:p>
          <a:p>
            <a:pPr algn="r"/>
            <a:endParaRPr lang="pt-BR" sz="1100" dirty="0"/>
          </a:p>
        </p:txBody>
      </p:sp>
    </p:spTree>
    <p:extLst>
      <p:ext uri="{BB962C8B-B14F-4D97-AF65-F5344CB8AC3E}">
        <p14:creationId xmlns:p14="http://schemas.microsoft.com/office/powerpoint/2010/main" val="2522505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E1D0213-330D-0267-5D84-925D63C9BC14}"/>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8EA9C274-E402-9144-EF0A-D8336D6C5B55}"/>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531454D7-98E3-088D-E78C-49E96B9F9641}"/>
              </a:ext>
            </a:extLst>
          </p:cNvPr>
          <p:cNvSpPr txBox="1"/>
          <p:nvPr/>
        </p:nvSpPr>
        <p:spPr>
          <a:xfrm>
            <a:off x="581891" y="457200"/>
            <a:ext cx="7301344" cy="5355282"/>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ctr" rtl="0">
              <a:spcBef>
                <a:spcPts val="1100"/>
              </a:spcBef>
              <a:spcAft>
                <a:spcPts val="0"/>
              </a:spcAft>
              <a:buNone/>
            </a:pPr>
            <a:endParaRPr lang="pt-BR" sz="1050" b="1" dirty="0">
              <a:solidFill>
                <a:schemeClr val="dk1"/>
              </a:solidFill>
              <a:highlight>
                <a:srgbClr val="FFFFFF"/>
              </a:highlight>
            </a:endParaRPr>
          </a:p>
          <a:p>
            <a:pPr lvl="0" algn="just"/>
            <a:r>
              <a:rPr lang="pt-BR" sz="1200" b="1" dirty="0">
                <a:highlight>
                  <a:srgbClr val="FFFFFF"/>
                </a:highlight>
              </a:rPr>
              <a:t>Planejamento como princípio das contratações: </a:t>
            </a:r>
            <a:endParaRPr lang="pt-BR" sz="1200" dirty="0">
              <a:highlight>
                <a:srgbClr val="FFFFFF"/>
              </a:highlight>
            </a:endParaRPr>
          </a:p>
          <a:p>
            <a:pPr algn="just"/>
            <a:r>
              <a:rPr lang="pt-BR" sz="1200" dirty="0">
                <a:highlight>
                  <a:srgbClr val="FFFFFF"/>
                </a:highlight>
              </a:rPr>
              <a:t>Art. 5º Na aplicação desta Lei, serão observados os princípios da legalidade, da impessoalidade, da moralidade, da publicidade, da eficiência, do interesse público, da probidade administrativa, da igualdade, </a:t>
            </a:r>
            <a:r>
              <a:rPr lang="pt-BR" sz="1200" b="1" u="sng" dirty="0">
                <a:highlight>
                  <a:srgbClr val="FFFFFF"/>
                </a:highlight>
              </a:rPr>
              <a:t>do planejamento</a:t>
            </a:r>
            <a:r>
              <a:rPr lang="pt-BR" sz="1200" dirty="0">
                <a:highlight>
                  <a:srgbClr val="FFFFFF"/>
                </a:highlight>
              </a:rPr>
              <a:t>, da transparência, da eficácia, da segregação de funções, da motivação, da vinculação ao edital, do julgamento objetivo, da segurança jurídica, da razoabilidade, da competitividade, da proporcionalidade, da celeridade, da economicidade e do desenvolvimento nacional sustentável, assim como as disposições do </a:t>
            </a:r>
            <a:r>
              <a:rPr lang="pt-BR" sz="1200" u="sng" dirty="0">
                <a:highlight>
                  <a:srgbClr val="FFFFFF"/>
                </a:highlight>
                <a:hlinkClick r:id="rId4"/>
              </a:rPr>
              <a:t>Decreto-Lei nº 4.657, de 4 de setembro de 1942 (Lei de Introdução às Normas do Direito Brasileiro)</a:t>
            </a:r>
            <a:r>
              <a:rPr lang="pt-BR" sz="1200" dirty="0">
                <a:highlight>
                  <a:srgbClr val="FFFFFF"/>
                </a:highlight>
              </a:rPr>
              <a:t>.</a:t>
            </a:r>
          </a:p>
          <a:p>
            <a:pPr algn="just"/>
            <a:endParaRPr lang="pt-BR" sz="1200" dirty="0">
              <a:highlight>
                <a:srgbClr val="FFFFFF"/>
              </a:highlight>
            </a:endParaRPr>
          </a:p>
          <a:p>
            <a:pPr lvl="0" algn="just"/>
            <a:r>
              <a:rPr lang="pt-BR" sz="1200" b="1" dirty="0">
                <a:highlight>
                  <a:srgbClr val="FFFFFF"/>
                </a:highlight>
              </a:rPr>
              <a:t>Tipos de planejamento idealizados pela Lei 14.133/2021 para as contratações:</a:t>
            </a:r>
            <a:endParaRPr lang="pt-BR" sz="1200" dirty="0">
              <a:highlight>
                <a:srgbClr val="FFFFFF"/>
              </a:highlight>
            </a:endParaRPr>
          </a:p>
          <a:p>
            <a:pPr algn="just"/>
            <a:r>
              <a:rPr lang="pt-BR" sz="1200" b="1" dirty="0">
                <a:highlight>
                  <a:srgbClr val="FFFFFF"/>
                </a:highlight>
              </a:rPr>
              <a:t>Planejamento estratégico</a:t>
            </a:r>
            <a:r>
              <a:rPr lang="pt-BR" sz="1200" dirty="0">
                <a:highlight>
                  <a:srgbClr val="FFFFFF"/>
                </a:highlight>
              </a:rPr>
              <a:t>: de competência da alta administração, com metas e objetivos de longo prazo, envolvendo estratégias e ações para alcança-los. </a:t>
            </a:r>
          </a:p>
          <a:p>
            <a:pPr lvl="0" algn="just"/>
            <a:r>
              <a:rPr lang="pt-BR" sz="1200" b="1" dirty="0">
                <a:highlight>
                  <a:srgbClr val="FFFFFF"/>
                </a:highlight>
              </a:rPr>
              <a:t>Planejamento tático</a:t>
            </a:r>
            <a:r>
              <a:rPr lang="pt-BR" sz="1200" dirty="0">
                <a:highlight>
                  <a:srgbClr val="FFFFFF"/>
                </a:highlight>
              </a:rPr>
              <a:t>: desdobramento do planejamento estratégico e envolve um nível hierárquico intermediário, com amplitude setorial ou temática, além de visar um horizonte de médio e curto prazo. </a:t>
            </a:r>
          </a:p>
          <a:p>
            <a:pPr lvl="0" algn="just"/>
            <a:r>
              <a:rPr lang="pt-BR" sz="1200" b="1" dirty="0">
                <a:highlight>
                  <a:srgbClr val="FFFFFF"/>
                </a:highlight>
              </a:rPr>
              <a:t>Planejamento operacional</a:t>
            </a:r>
            <a:r>
              <a:rPr lang="pt-BR" sz="1200" dirty="0">
                <a:highlight>
                  <a:srgbClr val="FFFFFF"/>
                </a:highlight>
              </a:rPr>
              <a:t>: de competência dos órgãos de execução, um desdobramento dos anteriores e é voltado para as contratações em si (Carlos Cox apud Ronny Charles, p. 106.)</a:t>
            </a:r>
          </a:p>
          <a:p>
            <a:r>
              <a:rPr lang="pt-BR" dirty="0">
                <a:highlight>
                  <a:srgbClr val="FFFFFF"/>
                </a:highlight>
              </a:rPr>
              <a:t> </a:t>
            </a: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2642157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68F731E7-14FF-D929-A565-70372AEA228C}"/>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18031B67-7FA9-36A5-1307-6DB20C1E2255}"/>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93100A72-0BF8-6294-0FFB-72768873FF5D}"/>
              </a:ext>
            </a:extLst>
          </p:cNvPr>
          <p:cNvSpPr txBox="1"/>
          <p:nvPr/>
        </p:nvSpPr>
        <p:spPr>
          <a:xfrm>
            <a:off x="471055" y="0"/>
            <a:ext cx="7990603" cy="6240140"/>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algn="ctr"/>
            <a:r>
              <a:rPr lang="pt-BR" b="1" dirty="0">
                <a:highlight>
                  <a:srgbClr val="FFFFFF"/>
                </a:highlight>
              </a:rPr>
              <a:t>Inclusão de Dispensas e Inexigibilidades</a:t>
            </a:r>
            <a:endParaRPr lang="pt-BR" dirty="0">
              <a:highlight>
                <a:srgbClr val="FFFFFF"/>
              </a:highlight>
            </a:endParaRPr>
          </a:p>
          <a:p>
            <a:endParaRPr lang="pt-BR" b="1" u="sng" dirty="0">
              <a:highlight>
                <a:srgbClr val="FFFFFF"/>
              </a:highlight>
            </a:endParaRPr>
          </a:p>
          <a:p>
            <a:r>
              <a:rPr lang="pt-BR" sz="1200" b="1" dirty="0">
                <a:solidFill>
                  <a:schemeClr val="accent4">
                    <a:lumMod val="75000"/>
                  </a:schemeClr>
                </a:solidFill>
                <a:highlight>
                  <a:srgbClr val="FFFFFF"/>
                </a:highlight>
              </a:rPr>
              <a:t>Regra</a:t>
            </a:r>
          </a:p>
          <a:p>
            <a:endParaRPr lang="pt-BR" sz="1200" dirty="0">
              <a:solidFill>
                <a:schemeClr val="accent4">
                  <a:lumMod val="75000"/>
                </a:schemeClr>
              </a:solidFill>
              <a:highlight>
                <a:srgbClr val="FFFFFF"/>
              </a:highlight>
            </a:endParaRPr>
          </a:p>
          <a:p>
            <a:r>
              <a:rPr lang="pt-BR" sz="1200" dirty="0">
                <a:highlight>
                  <a:srgbClr val="FFFFFF"/>
                </a:highlight>
              </a:rPr>
              <a:t>Dispensas e inexigibilidades devem estar contempladas no PCA </a:t>
            </a:r>
          </a:p>
          <a:p>
            <a:pPr marL="360363" algn="just"/>
            <a:endParaRPr lang="pt-BR" sz="1200" i="1" dirty="0">
              <a:highlight>
                <a:srgbClr val="FFFFFF"/>
              </a:highlight>
            </a:endParaRPr>
          </a:p>
          <a:p>
            <a:pPr marL="360363" algn="just"/>
            <a:r>
              <a:rPr lang="pt-BR" sz="1200" i="1" dirty="0">
                <a:highlight>
                  <a:srgbClr val="FFFFFF"/>
                </a:highlight>
              </a:rPr>
              <a:t>“Art. 6º Até a primeira quinzena de maio de cada exercício, os órgãos e as entidades elaborarão os seus planos de contratações anual, os quais conterão todas as contratações que pretendem realizar no exercício subsequente, </a:t>
            </a:r>
            <a:r>
              <a:rPr lang="pt-BR" sz="1200" i="1" u="sng" dirty="0">
                <a:highlight>
                  <a:srgbClr val="FFFFFF"/>
                </a:highlight>
              </a:rPr>
              <a:t>incluídas: I - as contratações diretas, nas hipóteses previstas nos art. 74 e art. 75 da Lei nº 14. 133, de 2021</a:t>
            </a:r>
            <a:r>
              <a:rPr lang="pt-BR" sz="1200" i="1" dirty="0">
                <a:highlight>
                  <a:srgbClr val="FFFFFF"/>
                </a:highlight>
              </a:rPr>
              <a:t>; e” </a:t>
            </a:r>
            <a:r>
              <a:rPr lang="pt-BR" sz="1200" dirty="0">
                <a:highlight>
                  <a:srgbClr val="FFFFFF"/>
                </a:highlight>
              </a:rPr>
              <a:t>(art. 6º, inciso I do Decreto Federal nº 10.947/2022) </a:t>
            </a:r>
          </a:p>
          <a:p>
            <a:pPr marL="360363" algn="just"/>
            <a:endParaRPr lang="pt-BR" sz="1200" dirty="0">
              <a:highlight>
                <a:srgbClr val="FFFFFF"/>
              </a:highlight>
            </a:endParaRPr>
          </a:p>
          <a:p>
            <a:r>
              <a:rPr lang="pt-BR" sz="1200" dirty="0">
                <a:highlight>
                  <a:srgbClr val="FFFFFF"/>
                </a:highlight>
              </a:rPr>
              <a:t> </a:t>
            </a:r>
            <a:r>
              <a:rPr lang="pt-BR" sz="1200" b="1" dirty="0">
                <a:solidFill>
                  <a:schemeClr val="accent4">
                    <a:lumMod val="75000"/>
                  </a:schemeClr>
                </a:solidFill>
                <a:highlight>
                  <a:srgbClr val="FFFFFF"/>
                </a:highlight>
              </a:rPr>
              <a:t>Exceções</a:t>
            </a:r>
            <a:endParaRPr lang="pt-BR" sz="1200" dirty="0">
              <a:solidFill>
                <a:schemeClr val="accent4">
                  <a:lumMod val="75000"/>
                </a:schemeClr>
              </a:solidFill>
              <a:highlight>
                <a:srgbClr val="FFFFFF"/>
              </a:highlight>
            </a:endParaRPr>
          </a:p>
          <a:p>
            <a:endParaRPr lang="pt-BR" sz="1200" dirty="0">
              <a:highlight>
                <a:srgbClr val="FFFFFF"/>
              </a:highlight>
            </a:endParaRPr>
          </a:p>
          <a:p>
            <a:pPr marL="360363"/>
            <a:r>
              <a:rPr lang="pt-BR" sz="1200" i="1" dirty="0">
                <a:highlight>
                  <a:srgbClr val="FFFFFF"/>
                </a:highlight>
              </a:rPr>
              <a:t>Art. 7º Ficam dispensadas de registro no plano de contratações anual:</a:t>
            </a:r>
          </a:p>
          <a:p>
            <a:pPr marL="360363"/>
            <a:r>
              <a:rPr lang="pt-BR" sz="1200" i="1" dirty="0">
                <a:highlight>
                  <a:srgbClr val="FFFFFF"/>
                </a:highlight>
              </a:rPr>
              <a:t>I - as informações classificadas como sigilosas, nos termos do disposto na Lei nº 12.527, de 18 de novembro de 2011, ou abrangidas pelas demais hipóteses legais de sigilo;</a:t>
            </a:r>
          </a:p>
          <a:p>
            <a:pPr marL="360363"/>
            <a:r>
              <a:rPr lang="pt-BR" sz="1200" i="1" dirty="0">
                <a:highlight>
                  <a:srgbClr val="FFFFFF"/>
                </a:highlight>
              </a:rPr>
              <a:t>II - as contratações realizadas por meio de concessão de suprimento de fundos, nas hipóteses previstas no art. 45 do Decreto nº 93.872, de 23 de dezembro de 1986;</a:t>
            </a:r>
          </a:p>
          <a:p>
            <a:pPr marL="360363"/>
            <a:r>
              <a:rPr lang="pt-BR" sz="1200" b="1" i="1" u="sng" dirty="0">
                <a:highlight>
                  <a:srgbClr val="FFFFFF"/>
                </a:highlight>
              </a:rPr>
              <a:t>III - as hipóteses previstas nos incisos VI, VII e VIII do caput do art. 75 da Lei nº 14.133, de 2021; e</a:t>
            </a:r>
            <a:endParaRPr lang="pt-BR" sz="1200" i="1" dirty="0">
              <a:highlight>
                <a:srgbClr val="FFFFFF"/>
              </a:highlight>
            </a:endParaRPr>
          </a:p>
          <a:p>
            <a:pPr lvl="0" algn="just"/>
            <a:endParaRPr lang="pt-BR" sz="1200" dirty="0"/>
          </a:p>
          <a:p>
            <a:pPr lvl="0" algn="just"/>
            <a:endParaRPr lang="pt-BR" sz="1200" dirty="0">
              <a:highlight>
                <a:srgbClr val="FFFFFF"/>
              </a:highlight>
            </a:endParaRPr>
          </a:p>
          <a:p>
            <a:pPr algn="just"/>
            <a:r>
              <a:rPr lang="pt-BR" sz="1200" dirty="0">
                <a:highlight>
                  <a:srgbClr val="FFFFFF"/>
                </a:highlight>
              </a:rPr>
              <a:t> </a:t>
            </a:r>
          </a:p>
          <a:p>
            <a:pPr marL="0" lvl="0" indent="0" algn="ctr" rtl="0">
              <a:spcBef>
                <a:spcPts val="1100"/>
              </a:spcBef>
              <a:spcAft>
                <a:spcPts val="0"/>
              </a:spcAft>
              <a:buNone/>
            </a:pPr>
            <a:endParaRPr lang="pt-BR" sz="1200" b="1" dirty="0">
              <a:solidFill>
                <a:schemeClr val="dk1"/>
              </a:solidFill>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788718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3ECE0ED-C698-DA28-DD70-0DB10FF332C9}"/>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2B1FF0CC-5E96-67AE-9087-49515290A298}"/>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5CE5B727-C115-9DFC-4D88-85D13FEAA129}"/>
              </a:ext>
            </a:extLst>
          </p:cNvPr>
          <p:cNvSpPr txBox="1"/>
          <p:nvPr/>
        </p:nvSpPr>
        <p:spPr>
          <a:xfrm>
            <a:off x="450273" y="0"/>
            <a:ext cx="8011385" cy="6424805"/>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algn="ctr"/>
            <a:r>
              <a:rPr lang="pt-BR" b="1" dirty="0">
                <a:highlight>
                  <a:srgbClr val="FFFFFF"/>
                </a:highlight>
              </a:rPr>
              <a:t>Inclusão de Dispensas e Inexigibilidades no PCA</a:t>
            </a:r>
            <a:endParaRPr lang="pt-BR" dirty="0">
              <a:highlight>
                <a:srgbClr val="FFFFFF"/>
              </a:highlight>
            </a:endParaRPr>
          </a:p>
          <a:p>
            <a:endParaRPr lang="pt-BR" b="1" u="sng" dirty="0">
              <a:highlight>
                <a:srgbClr val="FFFFFF"/>
              </a:highlight>
            </a:endParaRPr>
          </a:p>
          <a:p>
            <a:pPr marL="360363" algn="just"/>
            <a:r>
              <a:rPr lang="pt-BR" sz="1200" dirty="0">
                <a:solidFill>
                  <a:srgbClr val="FF0000"/>
                </a:solidFill>
                <a:highlight>
                  <a:srgbClr val="FFFFFF"/>
                </a:highlight>
              </a:rPr>
              <a:t>VI - para contratação que possa acarretar comprometimento da segurança nacional, nos casos estabelecidos pelo Ministro de Estado da Defesa, mediante demanda dos comandos das Forças Armadas ou dos demais ministérios;</a:t>
            </a:r>
          </a:p>
          <a:p>
            <a:pPr marL="360363" algn="just"/>
            <a:endParaRPr lang="pt-BR" sz="1200" dirty="0">
              <a:solidFill>
                <a:srgbClr val="FF0000"/>
              </a:solidFill>
              <a:highlight>
                <a:srgbClr val="FFFFFF"/>
              </a:highlight>
            </a:endParaRPr>
          </a:p>
          <a:p>
            <a:pPr marL="360363" algn="just"/>
            <a:r>
              <a:rPr lang="pt-BR" sz="1200" dirty="0">
                <a:solidFill>
                  <a:srgbClr val="FF0000"/>
                </a:solidFill>
                <a:highlight>
                  <a:srgbClr val="FFFFFF"/>
                </a:highlight>
              </a:rPr>
              <a:t>VII - nos casos de guerra, estado de defesa, estado de sítio, intervenção federal ou de grave perturbação da ordem;</a:t>
            </a:r>
          </a:p>
          <a:p>
            <a:pPr marL="360363" algn="just"/>
            <a:endParaRPr lang="pt-BR" sz="1200" dirty="0">
              <a:solidFill>
                <a:srgbClr val="FF0000"/>
              </a:solidFill>
              <a:highlight>
                <a:srgbClr val="FFFFFF"/>
              </a:highlight>
            </a:endParaRPr>
          </a:p>
          <a:p>
            <a:pPr marL="360363" algn="just"/>
            <a:r>
              <a:rPr lang="pt-BR" sz="1200" dirty="0">
                <a:solidFill>
                  <a:srgbClr val="FF0000"/>
                </a:solidFill>
                <a:highlight>
                  <a:srgbClr val="FFFFFF"/>
                </a:highlight>
              </a:rPr>
              <a:t>VIII - nos casos de emergência ou de calamidade pública, quando caracterizada urgência de atendimento de situação que possa ocasionar prejuízo ou comprometer a continuidade dos serviços públicos ou a segurança de pessoas, obras, serviços, equipamentos e outros bens, públicos ou particulares, e somente para aquisição dos bens necessários ao atendimento da situação emergencial ou calamitosa e para as parcelas de obras e serviços que possam ser concluídas no prazo máximo de 1 (um) ano, contado da data de ocorrência da emergência ou da calamidade, vedadas a prorrogação dos respectivos contratos e a recontratação de empresa já contratada com base no disposto neste inciso</a:t>
            </a:r>
          </a:p>
          <a:p>
            <a:pPr algn="just"/>
            <a:endParaRPr lang="pt-BR" sz="1200" dirty="0">
              <a:highlight>
                <a:srgbClr val="FFFFFF"/>
              </a:highlight>
            </a:endParaRPr>
          </a:p>
          <a:p>
            <a:pPr algn="just"/>
            <a:r>
              <a:rPr lang="pt-BR" sz="1200" dirty="0">
                <a:highlight>
                  <a:srgbClr val="FFFFFF"/>
                </a:highlight>
              </a:rPr>
              <a:t>IV - as pequenas compras e a prestação de serviços de pronto pagamento, de que trata o § 2º do art. 95 da Lei nº 14.133, de 2021. (Até R$ 13.098,41 (treze mil noventa e oito reais e quarenta e um centavos)</a:t>
            </a:r>
          </a:p>
          <a:p>
            <a:pPr algn="just"/>
            <a:endParaRPr lang="pt-BR" sz="1200" dirty="0">
              <a:highlight>
                <a:srgbClr val="FFFFFF"/>
              </a:highlight>
            </a:endParaRPr>
          </a:p>
          <a:p>
            <a:pPr algn="just"/>
            <a:r>
              <a:rPr lang="pt-BR" sz="1200" dirty="0">
                <a:highlight>
                  <a:srgbClr val="FFFFFF"/>
                </a:highlight>
              </a:rPr>
              <a:t>Parágrafo único.  Na hipótese de classificação parcial das informações de que trata o inciso I do caput, as partes não classificadas como sigilosas serão cadastradas no PGC, quando couber.</a:t>
            </a:r>
          </a:p>
          <a:p>
            <a:pPr algn="just"/>
            <a:r>
              <a:rPr lang="pt-BR" sz="1200" dirty="0">
                <a:highlight>
                  <a:srgbClr val="FFFFFF"/>
                </a:highlight>
              </a:rPr>
              <a:t> </a:t>
            </a:r>
          </a:p>
          <a:p>
            <a:pPr marL="0" lvl="0" indent="0" algn="ctr" rtl="0">
              <a:spcBef>
                <a:spcPts val="1100"/>
              </a:spcBef>
              <a:spcAft>
                <a:spcPts val="0"/>
              </a:spcAft>
              <a:buNone/>
            </a:pPr>
            <a:endParaRPr lang="pt-BR" sz="1200" b="1" dirty="0">
              <a:solidFill>
                <a:schemeClr val="dk1"/>
              </a:solidFill>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2271962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1A8C6393-3702-E087-DBD4-2FF29CD2A712}"/>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043C43E-2612-7643-7738-443DFA015535}"/>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707B8541-199A-B95A-5CD0-7B68C0D1D1F1}"/>
              </a:ext>
            </a:extLst>
          </p:cNvPr>
          <p:cNvSpPr txBox="1"/>
          <p:nvPr/>
        </p:nvSpPr>
        <p:spPr>
          <a:xfrm>
            <a:off x="450273" y="0"/>
            <a:ext cx="8011385" cy="6024696"/>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algn="ctr"/>
            <a:r>
              <a:rPr lang="pt-BR" b="1" dirty="0">
                <a:highlight>
                  <a:srgbClr val="FFFFFF"/>
                </a:highlight>
              </a:rPr>
              <a:t>Prazos para coleta de informações  - Exemplos de cronogramas</a:t>
            </a:r>
          </a:p>
          <a:p>
            <a:pPr marL="0" lvl="0" indent="0" algn="ctr" rtl="0">
              <a:spcBef>
                <a:spcPts val="1100"/>
              </a:spcBef>
              <a:spcAft>
                <a:spcPts val="0"/>
              </a:spcAft>
              <a:buNone/>
            </a:pPr>
            <a:endParaRPr lang="pt-BR" sz="1200" b="1" dirty="0">
              <a:solidFill>
                <a:schemeClr val="dk1"/>
              </a:solidFill>
              <a:highlight>
                <a:srgbClr val="FFFFFF"/>
              </a:highlight>
            </a:endParaRPr>
          </a:p>
          <a:p>
            <a:pPr algn="just"/>
            <a:r>
              <a:rPr lang="pt-BR" sz="1200" b="1" dirty="0">
                <a:solidFill>
                  <a:schemeClr val="accent4">
                    <a:lumMod val="75000"/>
                  </a:schemeClr>
                </a:solidFill>
                <a:highlight>
                  <a:srgbClr val="FFFFFF"/>
                </a:highlight>
              </a:rPr>
              <a:t>Fluxo do PCA no Decreto nº 10.947, DE 25 DE JANEIRO DE 2022</a:t>
            </a:r>
          </a:p>
          <a:p>
            <a:pPr algn="just"/>
            <a:endParaRPr lang="pt-BR" sz="1200" dirty="0">
              <a:highlight>
                <a:srgbClr val="FFFFFF"/>
              </a:highlight>
            </a:endParaRPr>
          </a:p>
          <a:p>
            <a:pPr marL="171450" indent="-171450" algn="just">
              <a:buFont typeface="Arial" panose="020B0604020202020204" pitchFamily="34" charset="0"/>
              <a:buChar char="•"/>
            </a:pPr>
            <a:r>
              <a:rPr lang="pt-BR" sz="1200" dirty="0">
                <a:highlight>
                  <a:srgbClr val="FFFFFF"/>
                </a:highlight>
              </a:rPr>
              <a:t>Registro de demandas no PGC pela área demandante: até 01 de abril </a:t>
            </a:r>
          </a:p>
          <a:p>
            <a:pPr marL="171450" indent="-171450" algn="just">
              <a:buFont typeface="Arial" panose="020B0604020202020204" pitchFamily="34" charset="0"/>
              <a:buChar char="•"/>
            </a:pPr>
            <a:endParaRPr lang="pt-BR" sz="1200" dirty="0">
              <a:highlight>
                <a:srgbClr val="FFFFFF"/>
              </a:highlight>
            </a:endParaRPr>
          </a:p>
          <a:p>
            <a:pPr marL="171450" indent="-171450" algn="just">
              <a:buFont typeface="Arial" panose="020B0604020202020204" pitchFamily="34" charset="0"/>
              <a:buChar char="•"/>
            </a:pPr>
            <a:r>
              <a:rPr lang="pt-BR" sz="1200" dirty="0">
                <a:highlight>
                  <a:srgbClr val="FFFFFF"/>
                </a:highlight>
              </a:rPr>
              <a:t>Consolidação das demandas pelo setor de contratações: até 30 de abril</a:t>
            </a:r>
          </a:p>
          <a:p>
            <a:pPr marL="171450" indent="-171450" algn="just">
              <a:buFont typeface="Arial" panose="020B0604020202020204" pitchFamily="34" charset="0"/>
              <a:buChar char="•"/>
            </a:pPr>
            <a:endParaRPr lang="pt-BR" sz="1200" dirty="0">
              <a:highlight>
                <a:srgbClr val="FFFFFF"/>
              </a:highlight>
            </a:endParaRPr>
          </a:p>
          <a:p>
            <a:pPr marL="171450" indent="-171450" algn="just">
              <a:buFont typeface="Arial" panose="020B0604020202020204" pitchFamily="34" charset="0"/>
              <a:buChar char="•"/>
            </a:pPr>
            <a:r>
              <a:rPr lang="pt-BR" sz="1200" dirty="0">
                <a:highlight>
                  <a:srgbClr val="FFFFFF"/>
                </a:highlight>
              </a:rPr>
              <a:t>Aprovação pela autoridade competente: até 15 de maio</a:t>
            </a:r>
          </a:p>
          <a:p>
            <a:pPr marL="171450" indent="-171450" algn="just">
              <a:buFont typeface="Arial" panose="020B0604020202020204" pitchFamily="34" charset="0"/>
              <a:buChar char="•"/>
            </a:pPr>
            <a:endParaRPr lang="pt-BR" sz="1200" dirty="0">
              <a:highlight>
                <a:srgbClr val="FFFFFF"/>
              </a:highlight>
            </a:endParaRPr>
          </a:p>
          <a:p>
            <a:pPr marL="171450" indent="-171450" algn="just">
              <a:buFont typeface="Arial" panose="020B0604020202020204" pitchFamily="34" charset="0"/>
              <a:buChar char="•"/>
            </a:pPr>
            <a:r>
              <a:rPr lang="pt-BR" sz="1200" dirty="0">
                <a:highlight>
                  <a:srgbClr val="FFFFFF"/>
                </a:highlight>
              </a:rPr>
              <a:t>Publicação no PNCP: Automaticamente após a aprovação pela autoridade competente (Decreto nº 10.947, de 2022, art. 12, § 2º). Adicionalmente, há um prazo para a divulgação nos sítios eletrônicos dos próprios órgãos: Até 15 dias após a data de encerramento das etapas de aprovação, revisão e alteração do PCA. </a:t>
            </a:r>
          </a:p>
          <a:p>
            <a:pPr algn="just"/>
            <a:endParaRPr lang="pt-BR" sz="1200" dirty="0">
              <a:highlight>
                <a:srgbClr val="FFFFFF"/>
              </a:highlight>
            </a:endParaRPr>
          </a:p>
          <a:p>
            <a:pPr marL="171450" indent="-171450" algn="just">
              <a:buFont typeface="Arial" panose="020B0604020202020204" pitchFamily="34" charset="0"/>
              <a:buChar char="•"/>
            </a:pPr>
            <a:r>
              <a:rPr lang="pt-BR" sz="1200" dirty="0"/>
              <a:t>Revisão e Alteração do PCA </a:t>
            </a:r>
            <a:r>
              <a:rPr lang="pt-BR" sz="1200" b="1" dirty="0"/>
              <a:t>Durante o Ano de Elaboração</a:t>
            </a:r>
            <a:r>
              <a:rPr lang="pt-BR" sz="1200" dirty="0"/>
              <a:t>: O PCA pode ser ajustado para se adequar à proposta orçamentária e à Lei Orçamentária Anual (LOA) aprovada. Os períodos para revisão são:</a:t>
            </a:r>
          </a:p>
          <a:p>
            <a:pPr marL="179388" lvl="0"/>
            <a:r>
              <a:rPr lang="pt-BR" sz="1200" i="1" dirty="0"/>
              <a:t>"Durante o ano de sua elaboração: I - no período de 15 de setembro a 15 de novembro, para a sua adequação à proposta orçamentária do órgão ou da entidade encaminhada ao Poder Legislativo; e II - na quinzena posterior à publicação da Lei Orçamentária Anual, para adequação do plano de contratações anual ao orçamento aprovado para aquele exercício" (Manual de Orientações e Boas Práticas na Nova Lei de Licitações e Contratos Administrativos - MGI, 2025).</a:t>
            </a:r>
          </a:p>
          <a:p>
            <a:pPr marL="171450" indent="-171450" algn="just">
              <a:buFont typeface="Arial" panose="020B0604020202020204" pitchFamily="34" charset="0"/>
              <a:buChar char="•"/>
            </a:pPr>
            <a:endParaRPr lang="pt-BR" sz="1200" dirty="0">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4125108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491BBF4-31F3-98D2-CDFE-BF13C6E8AADB}"/>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42EB1DD-5A9E-1D5E-CCDF-AD91A84FDB68}"/>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3F9B4431-AF6B-D08C-C974-89AB5CADDBB3}"/>
              </a:ext>
            </a:extLst>
          </p:cNvPr>
          <p:cNvSpPr txBox="1"/>
          <p:nvPr/>
        </p:nvSpPr>
        <p:spPr>
          <a:xfrm>
            <a:off x="450273" y="0"/>
            <a:ext cx="8011385" cy="5424532"/>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algn="ctr"/>
            <a:r>
              <a:rPr lang="pt-BR" b="1" dirty="0">
                <a:highlight>
                  <a:srgbClr val="FFFFFF"/>
                </a:highlight>
              </a:rPr>
              <a:t>Prazos para coleta de informações  - Exemplos de cronogramas</a:t>
            </a:r>
          </a:p>
          <a:p>
            <a:pPr marL="0" lvl="0" indent="0" algn="ctr" rtl="0">
              <a:spcBef>
                <a:spcPts val="1100"/>
              </a:spcBef>
              <a:spcAft>
                <a:spcPts val="0"/>
              </a:spcAft>
              <a:buNone/>
            </a:pPr>
            <a:endParaRPr lang="pt-BR" sz="1200" b="1" dirty="0">
              <a:solidFill>
                <a:schemeClr val="dk1"/>
              </a:solidFill>
              <a:highlight>
                <a:srgbClr val="FFFFFF"/>
              </a:highlight>
            </a:endParaRPr>
          </a:p>
          <a:p>
            <a:pPr algn="just"/>
            <a:r>
              <a:rPr lang="pt-BR" sz="1200" b="1" dirty="0">
                <a:solidFill>
                  <a:schemeClr val="accent4">
                    <a:lumMod val="75000"/>
                  </a:schemeClr>
                </a:solidFill>
                <a:highlight>
                  <a:srgbClr val="FFFFFF"/>
                </a:highlight>
              </a:rPr>
              <a:t>Cronograma do PCA no Decreto nº 10.947, DE 25 DE JANEIRO DE 2022</a:t>
            </a:r>
          </a:p>
          <a:p>
            <a:pPr algn="just"/>
            <a:endParaRPr lang="pt-BR" sz="1200" dirty="0">
              <a:highlight>
                <a:srgbClr val="FFFFFF"/>
              </a:highlight>
            </a:endParaRPr>
          </a:p>
          <a:p>
            <a:pPr marL="171450" indent="-171450" algn="just">
              <a:buFont typeface="Arial" panose="020B0604020202020204" pitchFamily="34" charset="0"/>
              <a:buChar char="•"/>
            </a:pPr>
            <a:r>
              <a:rPr lang="pt-BR" sz="1100" dirty="0">
                <a:highlight>
                  <a:srgbClr val="FFFFFF"/>
                </a:highlight>
              </a:rPr>
              <a:t>Durante o ano de execução do PCA, existem prazos para a sua gestão e eventuais alterações:</a:t>
            </a:r>
          </a:p>
          <a:p>
            <a:pPr algn="just"/>
            <a:endParaRPr lang="pt-BR" sz="1100" dirty="0">
              <a:highlight>
                <a:srgbClr val="FFFFFF"/>
              </a:highlight>
            </a:endParaRPr>
          </a:p>
          <a:p>
            <a:pPr lvl="0" algn="just"/>
            <a:r>
              <a:rPr lang="pt-BR" sz="1100" b="1" dirty="0">
                <a:highlight>
                  <a:srgbClr val="FFFFFF"/>
                </a:highlight>
              </a:rPr>
              <a:t>1. Revisão e Alteração do PCA: Caso surjam novas demandas não previstas ou haja necessidade de ajustes, o plano pode ser modificado:</a:t>
            </a:r>
            <a:endParaRPr lang="pt-BR" sz="1100" dirty="0">
              <a:highlight>
                <a:srgbClr val="FFFFFF"/>
              </a:highlight>
            </a:endParaRPr>
          </a:p>
          <a:p>
            <a:pPr algn="just"/>
            <a:r>
              <a:rPr lang="pt-BR" sz="1100" dirty="0">
                <a:highlight>
                  <a:srgbClr val="FFFFFF"/>
                </a:highlight>
              </a:rPr>
              <a:t>"Durante o ano de sua execução: Sempre que necessário, desde que justificado e aprovado pela autoridade competente" (Manual de Orientações e Boas Práticas na Nova Lei de Licitações e Contratos Administrativos - MGI, 2025).</a:t>
            </a:r>
          </a:p>
          <a:p>
            <a:pPr algn="just"/>
            <a:endParaRPr lang="pt-BR" sz="1100" dirty="0">
              <a:highlight>
                <a:srgbClr val="FFFFFF"/>
              </a:highlight>
            </a:endParaRPr>
          </a:p>
          <a:p>
            <a:pPr lvl="0" algn="just"/>
            <a:r>
              <a:rPr lang="pt-BR" sz="1100" b="1" dirty="0">
                <a:highlight>
                  <a:srgbClr val="FFFFFF"/>
                </a:highlight>
              </a:rPr>
              <a:t>2. Elaboração de Relatório de Riscos: Para monitorar a execução do plano, o Decreto nº 10.947, de 2022 determina a elaboração de relatórios periódicos:</a:t>
            </a:r>
            <a:endParaRPr lang="pt-BR" sz="1100" dirty="0">
              <a:highlight>
                <a:srgbClr val="FFFFFF"/>
              </a:highlight>
            </a:endParaRPr>
          </a:p>
          <a:p>
            <a:pPr algn="just"/>
            <a:r>
              <a:rPr lang="pt-BR" sz="1100" dirty="0">
                <a:highlight>
                  <a:srgbClr val="FFFFFF"/>
                </a:highlight>
              </a:rPr>
              <a:t>"A partir de julho do ano de execução do PCA, com frequência mínima bimestral e apresentação (no mínimo) nos meses de julho, setembro e novembro de cada ano" (Decreto nº 10.947, de 2022; Manual de Orientações e Boas Práticas na Nova Lei de Licitações e Contratos Administrativos - MGI, 2025). Este relatório tem como objetivo "avaliar a provável não efetivação da contratação de itens constantes do plano até o término do exercício" (Decreto nº 10.947, de 2022, art. 19).</a:t>
            </a:r>
          </a:p>
          <a:p>
            <a:pPr algn="just"/>
            <a:r>
              <a:rPr lang="pt-BR" sz="1100" dirty="0">
                <a:highlight>
                  <a:srgbClr val="FFFFFF"/>
                </a:highlight>
              </a:rPr>
              <a:t>Ao final da vigência do PCA, “as contratações planejadas e não realizadas deverão ser justificadas quanto aos motivos de sua não consecução” (art. 19, § 3º).</a:t>
            </a:r>
          </a:p>
          <a:p>
            <a:pPr algn="just"/>
            <a:endParaRPr lang="pt-BR" sz="1200" dirty="0">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2531055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EA1D2CE-F8C7-1A06-7BCC-DA4F28E3A48B}"/>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E26CE357-E31E-E8FC-8A43-2D3ED41F561F}"/>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802470C6-FE72-5FFE-B198-59F6A6489335}"/>
              </a:ext>
            </a:extLst>
          </p:cNvPr>
          <p:cNvSpPr txBox="1"/>
          <p:nvPr/>
        </p:nvSpPr>
        <p:spPr>
          <a:xfrm>
            <a:off x="90056" y="180109"/>
            <a:ext cx="8766458" cy="4885923"/>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algn="ctr"/>
            <a:r>
              <a:rPr lang="pt-BR" b="1" dirty="0">
                <a:highlight>
                  <a:srgbClr val="FFFFFF"/>
                </a:highlight>
              </a:rPr>
              <a:t>Prazos para coleta de informações  - Exemplos de cronogramas</a:t>
            </a:r>
          </a:p>
          <a:p>
            <a:pPr marL="0" lvl="0" indent="0" algn="ctr" rtl="0">
              <a:spcBef>
                <a:spcPts val="1100"/>
              </a:spcBef>
              <a:spcAft>
                <a:spcPts val="0"/>
              </a:spcAft>
              <a:buNone/>
            </a:pPr>
            <a:endParaRPr lang="pt-BR" sz="1100" b="1" dirty="0">
              <a:solidFill>
                <a:schemeClr val="dk1"/>
              </a:solidFill>
              <a:highlight>
                <a:srgbClr val="FFFFFF"/>
              </a:highlight>
            </a:endParaRPr>
          </a:p>
          <a:p>
            <a:pPr lvl="0"/>
            <a:r>
              <a:rPr lang="pt-BR" sz="1100" b="1" dirty="0">
                <a:solidFill>
                  <a:schemeClr val="accent4">
                    <a:lumMod val="75000"/>
                  </a:schemeClr>
                </a:solidFill>
                <a:highlight>
                  <a:srgbClr val="FFFFFF"/>
                </a:highlight>
              </a:rPr>
              <a:t>CRONOGRAMA DE ELABORAÇÃO DO PCA DO TCE-PR (Instrução de Serviço nº 181, de 30 de julho de 2024.)</a:t>
            </a:r>
          </a:p>
          <a:p>
            <a:pPr lvl="0"/>
            <a:endParaRPr lang="pt-BR" sz="1100" dirty="0">
              <a:highlight>
                <a:srgbClr val="FFFFFF"/>
              </a:highlight>
            </a:endParaRPr>
          </a:p>
          <a:p>
            <a:r>
              <a:rPr lang="pt-BR" sz="1100" dirty="0">
                <a:highlight>
                  <a:srgbClr val="FFFFFF"/>
                </a:highlight>
              </a:rPr>
              <a:t>Até 30 de abril: Áreas requisitantes enviam demandas.</a:t>
            </a:r>
          </a:p>
          <a:p>
            <a:endParaRPr lang="pt-BR" sz="1100" dirty="0">
              <a:highlight>
                <a:srgbClr val="FFFFFF"/>
              </a:highlight>
            </a:endParaRPr>
          </a:p>
          <a:p>
            <a:r>
              <a:rPr lang="pt-BR" sz="1100" dirty="0">
                <a:highlight>
                  <a:srgbClr val="FFFFFF"/>
                </a:highlight>
              </a:rPr>
              <a:t>Até 30 de junho: Consolidação pela Diretoria Administrativa.</a:t>
            </a:r>
          </a:p>
          <a:p>
            <a:endParaRPr lang="pt-BR" sz="1100" dirty="0">
              <a:highlight>
                <a:srgbClr val="FFFFFF"/>
              </a:highlight>
            </a:endParaRPr>
          </a:p>
          <a:p>
            <a:r>
              <a:rPr lang="pt-BR" sz="1100" dirty="0">
                <a:highlight>
                  <a:srgbClr val="FFFFFF"/>
                </a:highlight>
              </a:rPr>
              <a:t>Julho: Análise pela Diretoria de Finanças.</a:t>
            </a:r>
          </a:p>
          <a:p>
            <a:endParaRPr lang="pt-BR" sz="1100" dirty="0">
              <a:highlight>
                <a:srgbClr val="FFFFFF"/>
              </a:highlight>
            </a:endParaRPr>
          </a:p>
          <a:p>
            <a:r>
              <a:rPr lang="pt-BR" sz="1100" dirty="0">
                <a:highlight>
                  <a:srgbClr val="FFFFFF"/>
                </a:highlight>
              </a:rPr>
              <a:t>Até 15 de agosto: Alinhamento orçamentário.</a:t>
            </a:r>
          </a:p>
          <a:p>
            <a:endParaRPr lang="pt-BR" sz="1100" dirty="0">
              <a:highlight>
                <a:srgbClr val="FFFFFF"/>
              </a:highlight>
            </a:endParaRPr>
          </a:p>
          <a:p>
            <a:r>
              <a:rPr lang="pt-BR" sz="1100" dirty="0">
                <a:highlight>
                  <a:srgbClr val="FFFFFF"/>
                </a:highlight>
              </a:rPr>
              <a:t>Até 31 de agosto: Aprovação pela Presidência. (Fonte: </a:t>
            </a:r>
            <a:r>
              <a:rPr lang="pt-BR" sz="1100" u="sng" dirty="0">
                <a:highlight>
                  <a:srgbClr val="FFFFFF"/>
                </a:highlight>
                <a:hlinkClick r:id="rId4"/>
              </a:rPr>
              <a:t>https://www.tce.pr.gov.br/</a:t>
            </a:r>
            <a:r>
              <a:rPr lang="pt-BR" sz="1100" u="sng" dirty="0" err="1">
                <a:highlight>
                  <a:srgbClr val="FFFFFF"/>
                </a:highlight>
                <a:hlinkClick r:id="rId4"/>
              </a:rPr>
              <a:t>transparencia</a:t>
            </a:r>
            <a:r>
              <a:rPr lang="pt-BR" sz="1100" u="sng" dirty="0">
                <a:highlight>
                  <a:srgbClr val="FFFFFF"/>
                </a:highlight>
                <a:hlinkClick r:id="rId4"/>
              </a:rPr>
              <a:t>-do-</a:t>
            </a:r>
            <a:r>
              <a:rPr lang="pt-BR" sz="1100" u="sng" dirty="0" err="1">
                <a:highlight>
                  <a:srgbClr val="FFFFFF"/>
                </a:highlight>
                <a:hlinkClick r:id="rId4"/>
              </a:rPr>
              <a:t>tce</a:t>
            </a:r>
            <a:r>
              <a:rPr lang="pt-BR" sz="1100" u="sng" dirty="0">
                <a:highlight>
                  <a:srgbClr val="FFFFFF"/>
                </a:highlight>
                <a:hlinkClick r:id="rId4"/>
              </a:rPr>
              <a:t>-</a:t>
            </a:r>
            <a:r>
              <a:rPr lang="pt-BR" sz="1100" u="sng" dirty="0" err="1">
                <a:highlight>
                  <a:srgbClr val="FFFFFF"/>
                </a:highlight>
                <a:hlinkClick r:id="rId4"/>
              </a:rPr>
              <a:t>pr</a:t>
            </a:r>
            <a:r>
              <a:rPr lang="pt-BR" sz="1100" u="sng" dirty="0">
                <a:highlight>
                  <a:srgbClr val="FFFFFF"/>
                </a:highlight>
                <a:hlinkClick r:id="rId4"/>
              </a:rPr>
              <a:t>/</a:t>
            </a:r>
            <a:r>
              <a:rPr lang="pt-BR" sz="1100" u="sng" dirty="0" err="1">
                <a:highlight>
                  <a:srgbClr val="FFFFFF"/>
                </a:highlight>
                <a:hlinkClick r:id="rId4"/>
              </a:rPr>
              <a:t>licitacoes</a:t>
            </a:r>
            <a:r>
              <a:rPr lang="pt-BR" sz="1100" u="sng" dirty="0">
                <a:highlight>
                  <a:srgbClr val="FFFFFF"/>
                </a:highlight>
                <a:hlinkClick r:id="rId4"/>
              </a:rPr>
              <a:t>-e-contratos/plano-de-contratacoes-anual.htm</a:t>
            </a:r>
            <a:r>
              <a:rPr lang="pt-BR" sz="1100" dirty="0">
                <a:highlight>
                  <a:srgbClr val="FFFFFF"/>
                </a:highlight>
              </a:rPr>
              <a:t>). </a:t>
            </a:r>
          </a:p>
          <a:p>
            <a:pPr algn="just"/>
            <a:endParaRPr lang="pt-BR" sz="1200" dirty="0">
              <a:highlight>
                <a:srgbClr val="FFFFFF"/>
              </a:highlight>
            </a:endParaRPr>
          </a:p>
          <a:p>
            <a:pPr algn="just"/>
            <a:r>
              <a:rPr lang="pt-BR" sz="1100" b="1" dirty="0">
                <a:solidFill>
                  <a:schemeClr val="accent4">
                    <a:lumMod val="75000"/>
                  </a:schemeClr>
                </a:solidFill>
              </a:rPr>
              <a:t>CRONOGRAMA GOVERNO DO ESTADO DO PARANÁ (Decreto Estadual nº 10.086, de 17 de janeiro de 2022) </a:t>
            </a:r>
            <a:endParaRPr lang="pt-BR" sz="1100" dirty="0">
              <a:solidFill>
                <a:schemeClr val="accent4">
                  <a:lumMod val="75000"/>
                </a:schemeClr>
              </a:solidFill>
            </a:endParaRPr>
          </a:p>
          <a:p>
            <a:pPr algn="just"/>
            <a:endParaRPr lang="pt-BR" sz="1200" dirty="0">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pic>
        <p:nvPicPr>
          <p:cNvPr id="2" name="Imagem 1">
            <a:extLst>
              <a:ext uri="{FF2B5EF4-FFF2-40B4-BE49-F238E27FC236}">
                <a16:creationId xmlns:a16="http://schemas.microsoft.com/office/drawing/2014/main" id="{16644BE3-BD32-0227-E149-8689F9C0A103}"/>
              </a:ext>
            </a:extLst>
          </p:cNvPr>
          <p:cNvPicPr>
            <a:picLocks noChangeAspect="1"/>
          </p:cNvPicPr>
          <p:nvPr/>
        </p:nvPicPr>
        <p:blipFill>
          <a:blip r:embed="rId5"/>
          <a:stretch>
            <a:fillRect/>
          </a:stretch>
        </p:blipFill>
        <p:spPr>
          <a:xfrm>
            <a:off x="2224297" y="3581400"/>
            <a:ext cx="5153247" cy="1281545"/>
          </a:xfrm>
          <a:prstGeom prst="rect">
            <a:avLst/>
          </a:prstGeom>
        </p:spPr>
      </p:pic>
    </p:spTree>
    <p:extLst>
      <p:ext uri="{BB962C8B-B14F-4D97-AF65-F5344CB8AC3E}">
        <p14:creationId xmlns:p14="http://schemas.microsoft.com/office/powerpoint/2010/main" val="12345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BE59B9E-F359-EBBA-9667-9E4DF14010CC}"/>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D47F5499-D435-91A1-B1F9-80C90F777329}"/>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15E09D1A-D613-56F7-AAA2-726E6B27C8C6}"/>
              </a:ext>
            </a:extLst>
          </p:cNvPr>
          <p:cNvSpPr txBox="1"/>
          <p:nvPr/>
        </p:nvSpPr>
        <p:spPr>
          <a:xfrm>
            <a:off x="90056" y="180109"/>
            <a:ext cx="8766458" cy="1664528"/>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algn="ctr"/>
            <a:r>
              <a:rPr lang="pt-BR" b="1" dirty="0">
                <a:highlight>
                  <a:srgbClr val="FFFFFF"/>
                </a:highlight>
              </a:rPr>
              <a:t>Prazos para coleta de informações  - Exemplos de cronogramas</a:t>
            </a:r>
          </a:p>
          <a:p>
            <a:pPr marL="0" lvl="0" indent="0" algn="ctr" rtl="0">
              <a:spcBef>
                <a:spcPts val="1100"/>
              </a:spcBef>
              <a:spcAft>
                <a:spcPts val="0"/>
              </a:spcAft>
              <a:buNone/>
            </a:pPr>
            <a:endParaRPr lang="pt-BR" sz="1100" b="1" dirty="0">
              <a:solidFill>
                <a:schemeClr val="dk1"/>
              </a:solidFill>
              <a:highlight>
                <a:srgbClr val="FFFFFF"/>
              </a:highlight>
            </a:endParaRPr>
          </a:p>
          <a:p>
            <a:pPr marL="0" lvl="0" indent="0" algn="l" rtl="0">
              <a:spcBef>
                <a:spcPts val="1100"/>
              </a:spcBef>
              <a:spcAft>
                <a:spcPts val="0"/>
              </a:spcAft>
              <a:buNone/>
            </a:pPr>
            <a:endParaRPr lang="pt-BR" sz="120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pic>
        <p:nvPicPr>
          <p:cNvPr id="4" name="Imagem 3">
            <a:extLst>
              <a:ext uri="{FF2B5EF4-FFF2-40B4-BE49-F238E27FC236}">
                <a16:creationId xmlns:a16="http://schemas.microsoft.com/office/drawing/2014/main" id="{B5889DBD-D1EF-51A2-550E-FCD73A8D1DC0}"/>
              </a:ext>
            </a:extLst>
          </p:cNvPr>
          <p:cNvPicPr>
            <a:picLocks noChangeAspect="1"/>
          </p:cNvPicPr>
          <p:nvPr/>
        </p:nvPicPr>
        <p:blipFill>
          <a:blip r:embed="rId4"/>
          <a:stretch>
            <a:fillRect/>
          </a:stretch>
        </p:blipFill>
        <p:spPr>
          <a:xfrm>
            <a:off x="1517074" y="935183"/>
            <a:ext cx="6227618" cy="3533260"/>
          </a:xfrm>
          <a:prstGeom prst="rect">
            <a:avLst/>
          </a:prstGeom>
        </p:spPr>
      </p:pic>
    </p:spTree>
    <p:extLst>
      <p:ext uri="{BB962C8B-B14F-4D97-AF65-F5344CB8AC3E}">
        <p14:creationId xmlns:p14="http://schemas.microsoft.com/office/powerpoint/2010/main" val="3646691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1E70643-B2A9-2ECA-1F36-E5329AE77F3B}"/>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516AC964-BF6F-ED7E-71F8-D9109A3C44C2}"/>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BF73ECBB-DA4B-D57F-279C-71B0AE9B1BB7}"/>
              </a:ext>
            </a:extLst>
          </p:cNvPr>
          <p:cNvSpPr txBox="1"/>
          <p:nvPr/>
        </p:nvSpPr>
        <p:spPr>
          <a:xfrm>
            <a:off x="90056" y="180109"/>
            <a:ext cx="8766458" cy="2754570"/>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marL="0" lvl="0" indent="0" algn="l" rtl="0">
              <a:spcBef>
                <a:spcPts val="1100"/>
              </a:spcBef>
              <a:spcAft>
                <a:spcPts val="0"/>
              </a:spcAft>
              <a:buNone/>
            </a:pPr>
            <a:endParaRPr lang="pt-BR" sz="1200" dirty="0">
              <a:solidFill>
                <a:schemeClr val="dk1"/>
              </a:solidFill>
              <a:highlight>
                <a:srgbClr val="FFFFFF"/>
              </a:highlight>
            </a:endParaRPr>
          </a:p>
          <a:p>
            <a:pPr algn="ctr">
              <a:lnSpc>
                <a:spcPct val="150000"/>
              </a:lnSpc>
            </a:pPr>
            <a:r>
              <a:rPr lang="pt-BR" b="1" i="1" dirty="0">
                <a:solidFill>
                  <a:schemeClr val="accent4">
                    <a:lumMod val="75000"/>
                  </a:schemeClr>
                </a:solidFill>
                <a:highlight>
                  <a:srgbClr val="FFFFFF"/>
                </a:highlight>
              </a:rPr>
              <a:t>É importante destacar que os entes federativos (estados e municípios) podem, no exercício de sua competência, editar regulamentos próprios sobre o PCA, sendo que, na ausência destes, as diretrizes do Decreto nº 10.947, de 2022 podem ser utilizadas como referência (Manual de Orientações e Boas Práticas na Nova Lei de Licitações e Contratos Administrativos - MGI, 2025).</a:t>
            </a:r>
            <a:endParaRPr lang="pt-BR" i="1" dirty="0">
              <a:solidFill>
                <a:schemeClr val="accent4">
                  <a:lumMod val="75000"/>
                </a:schemeClr>
              </a:solidFill>
              <a:highlight>
                <a:srgbClr val="FFFFFF"/>
              </a:highlight>
            </a:endParaRPr>
          </a:p>
          <a:p>
            <a:pPr algn="ctr">
              <a:lnSpc>
                <a:spcPct val="150000"/>
              </a:lnSpc>
            </a:pPr>
            <a:r>
              <a:rPr lang="pt-BR" b="1" i="1" dirty="0">
                <a:solidFill>
                  <a:schemeClr val="accent4">
                    <a:lumMod val="75000"/>
                  </a:schemeClr>
                </a:solidFill>
                <a:highlight>
                  <a:srgbClr val="FFFFFF"/>
                </a:highlight>
              </a:rPr>
              <a:t> </a:t>
            </a:r>
            <a:endParaRPr lang="pt-BR" i="1" dirty="0">
              <a:solidFill>
                <a:schemeClr val="accent4">
                  <a:lumMod val="75000"/>
                </a:schemeClr>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2791281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E0CA51D-96B5-2868-FD26-16F06F83C233}"/>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372B4300-02F0-2791-F046-F49FD60EF876}"/>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97AAD8D4-7B4B-AE69-1B27-C7F1B4BE3569}"/>
              </a:ext>
            </a:extLst>
          </p:cNvPr>
          <p:cNvSpPr txBox="1"/>
          <p:nvPr/>
        </p:nvSpPr>
        <p:spPr>
          <a:xfrm>
            <a:off x="6937" y="89798"/>
            <a:ext cx="8766458" cy="1461908"/>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marL="0" lvl="0" indent="0" algn="l" rtl="0">
              <a:spcBef>
                <a:spcPts val="1100"/>
              </a:spcBef>
              <a:spcAft>
                <a:spcPts val="0"/>
              </a:spcAft>
              <a:buNone/>
            </a:pPr>
            <a:endParaRPr lang="pt-BR" sz="1200" dirty="0">
              <a:solidFill>
                <a:schemeClr val="dk1"/>
              </a:solidFill>
              <a:highlight>
                <a:srgbClr val="FFFFFF"/>
              </a:highlight>
            </a:endParaRPr>
          </a:p>
          <a:p>
            <a:pPr algn="ctr">
              <a:lnSpc>
                <a:spcPct val="150000"/>
              </a:lnSpc>
            </a:pPr>
            <a:r>
              <a:rPr lang="pt-BR" b="1" i="1" dirty="0">
                <a:solidFill>
                  <a:schemeClr val="accent4">
                    <a:lumMod val="75000"/>
                  </a:schemeClr>
                </a:solidFill>
                <a:highlight>
                  <a:srgbClr val="FFFFFF"/>
                </a:highlight>
              </a:rPr>
              <a:t> </a:t>
            </a:r>
            <a:endParaRPr lang="pt-BR" i="1" dirty="0">
              <a:solidFill>
                <a:schemeClr val="accent4">
                  <a:lumMod val="75000"/>
                </a:schemeClr>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pic>
        <p:nvPicPr>
          <p:cNvPr id="2" name="Imagem 1">
            <a:extLst>
              <a:ext uri="{FF2B5EF4-FFF2-40B4-BE49-F238E27FC236}">
                <a16:creationId xmlns:a16="http://schemas.microsoft.com/office/drawing/2014/main" id="{7BF70900-A145-C44E-92E8-7A64552767C0}"/>
              </a:ext>
            </a:extLst>
          </p:cNvPr>
          <p:cNvPicPr>
            <a:picLocks noChangeAspect="1"/>
          </p:cNvPicPr>
          <p:nvPr/>
        </p:nvPicPr>
        <p:blipFill>
          <a:blip r:embed="rId4"/>
          <a:stretch>
            <a:fillRect/>
          </a:stretch>
        </p:blipFill>
        <p:spPr>
          <a:xfrm>
            <a:off x="666046" y="449464"/>
            <a:ext cx="8195733" cy="3956428"/>
          </a:xfrm>
          <a:prstGeom prst="rect">
            <a:avLst/>
          </a:prstGeom>
        </p:spPr>
      </p:pic>
    </p:spTree>
    <p:extLst>
      <p:ext uri="{BB962C8B-B14F-4D97-AF65-F5344CB8AC3E}">
        <p14:creationId xmlns:p14="http://schemas.microsoft.com/office/powerpoint/2010/main" val="2208508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242569E-48E6-8471-EE84-14B72AB29803}"/>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598E0718-04C3-8814-FB33-2151FD2EFC8E}"/>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E9BF8385-0F4F-4729-88BC-82BF520007C0}"/>
              </a:ext>
            </a:extLst>
          </p:cNvPr>
          <p:cNvSpPr txBox="1"/>
          <p:nvPr/>
        </p:nvSpPr>
        <p:spPr>
          <a:xfrm>
            <a:off x="90056" y="180109"/>
            <a:ext cx="8766458" cy="1461908"/>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marL="0" lvl="0" indent="0" algn="l" rtl="0">
              <a:spcBef>
                <a:spcPts val="1100"/>
              </a:spcBef>
              <a:spcAft>
                <a:spcPts val="0"/>
              </a:spcAft>
              <a:buNone/>
            </a:pPr>
            <a:endParaRPr lang="pt-BR" sz="1200" dirty="0">
              <a:solidFill>
                <a:schemeClr val="dk1"/>
              </a:solidFill>
              <a:highlight>
                <a:srgbClr val="FFFFFF"/>
              </a:highlight>
            </a:endParaRPr>
          </a:p>
          <a:p>
            <a:pPr algn="ctr">
              <a:lnSpc>
                <a:spcPct val="150000"/>
              </a:lnSpc>
            </a:pPr>
            <a:endParaRPr lang="pt-BR" i="1" dirty="0">
              <a:solidFill>
                <a:schemeClr val="accent4">
                  <a:lumMod val="75000"/>
                </a:schemeClr>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pic>
        <p:nvPicPr>
          <p:cNvPr id="3" name="Imagem 2">
            <a:extLst>
              <a:ext uri="{FF2B5EF4-FFF2-40B4-BE49-F238E27FC236}">
                <a16:creationId xmlns:a16="http://schemas.microsoft.com/office/drawing/2014/main" id="{B5DA16F9-C2CC-FB78-9DCC-15EC70D6F2D9}"/>
              </a:ext>
            </a:extLst>
          </p:cNvPr>
          <p:cNvPicPr>
            <a:picLocks noChangeAspect="1"/>
          </p:cNvPicPr>
          <p:nvPr/>
        </p:nvPicPr>
        <p:blipFill>
          <a:blip r:embed="rId4"/>
          <a:stretch>
            <a:fillRect/>
          </a:stretch>
        </p:blipFill>
        <p:spPr>
          <a:xfrm>
            <a:off x="0" y="203863"/>
            <a:ext cx="9144000" cy="4735774"/>
          </a:xfrm>
          <a:prstGeom prst="rect">
            <a:avLst/>
          </a:prstGeom>
        </p:spPr>
      </p:pic>
    </p:spTree>
    <p:extLst>
      <p:ext uri="{BB962C8B-B14F-4D97-AF65-F5344CB8AC3E}">
        <p14:creationId xmlns:p14="http://schemas.microsoft.com/office/powerpoint/2010/main" val="2725998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6A773BB5-9C88-CF7E-3BC8-96DA2237ECDC}"/>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7BD628B7-55D3-1AE2-BDC7-C7219EDB0C2A}"/>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783D1EE1-23BE-DA42-F76F-B8AD65E76954}"/>
              </a:ext>
            </a:extLst>
          </p:cNvPr>
          <p:cNvSpPr txBox="1"/>
          <p:nvPr/>
        </p:nvSpPr>
        <p:spPr>
          <a:xfrm>
            <a:off x="90056" y="180109"/>
            <a:ext cx="8766458" cy="1461908"/>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marL="0" lvl="0" indent="0" algn="l" rtl="0">
              <a:spcBef>
                <a:spcPts val="1100"/>
              </a:spcBef>
              <a:spcAft>
                <a:spcPts val="0"/>
              </a:spcAft>
              <a:buNone/>
            </a:pPr>
            <a:endParaRPr lang="pt-BR" sz="1200" dirty="0">
              <a:solidFill>
                <a:schemeClr val="dk1"/>
              </a:solidFill>
              <a:highlight>
                <a:srgbClr val="FFFFFF"/>
              </a:highlight>
            </a:endParaRPr>
          </a:p>
          <a:p>
            <a:pPr algn="ctr">
              <a:lnSpc>
                <a:spcPct val="150000"/>
              </a:lnSpc>
            </a:pPr>
            <a:endParaRPr lang="pt-BR" i="1" dirty="0">
              <a:solidFill>
                <a:schemeClr val="accent4">
                  <a:lumMod val="75000"/>
                </a:schemeClr>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pic>
        <p:nvPicPr>
          <p:cNvPr id="4" name="Imagem 3">
            <a:extLst>
              <a:ext uri="{FF2B5EF4-FFF2-40B4-BE49-F238E27FC236}">
                <a16:creationId xmlns:a16="http://schemas.microsoft.com/office/drawing/2014/main" id="{EE985619-890A-5DA7-F3D7-2FD551073912}"/>
              </a:ext>
            </a:extLst>
          </p:cNvPr>
          <p:cNvPicPr>
            <a:picLocks noChangeAspect="1"/>
          </p:cNvPicPr>
          <p:nvPr/>
        </p:nvPicPr>
        <p:blipFill>
          <a:blip r:embed="rId4"/>
          <a:stretch>
            <a:fillRect/>
          </a:stretch>
        </p:blipFill>
        <p:spPr>
          <a:xfrm>
            <a:off x="377542" y="401987"/>
            <a:ext cx="8766458" cy="4160353"/>
          </a:xfrm>
          <a:prstGeom prst="rect">
            <a:avLst/>
          </a:prstGeom>
        </p:spPr>
      </p:pic>
    </p:spTree>
    <p:extLst>
      <p:ext uri="{BB962C8B-B14F-4D97-AF65-F5344CB8AC3E}">
        <p14:creationId xmlns:p14="http://schemas.microsoft.com/office/powerpoint/2010/main" val="165674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4FA0CB7-7A25-D354-1B51-E502EAB43720}"/>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628F97E0-6B9B-4383-4A58-33CD8D35FEA6}"/>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16AB97C3-80F5-D55A-A8DD-63A6DBFCB854}"/>
              </a:ext>
            </a:extLst>
          </p:cNvPr>
          <p:cNvSpPr txBox="1"/>
          <p:nvPr/>
        </p:nvSpPr>
        <p:spPr>
          <a:xfrm>
            <a:off x="581891" y="457200"/>
            <a:ext cx="7301344" cy="5645105"/>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ctr" rtl="0">
              <a:spcBef>
                <a:spcPts val="1100"/>
              </a:spcBef>
              <a:spcAft>
                <a:spcPts val="0"/>
              </a:spcAft>
              <a:buNone/>
            </a:pPr>
            <a:endParaRPr lang="pt-BR" b="1" dirty="0">
              <a:solidFill>
                <a:schemeClr val="dk1"/>
              </a:solidFill>
              <a:highlight>
                <a:srgbClr val="FFFFFF"/>
              </a:highlight>
            </a:endParaRPr>
          </a:p>
          <a:p>
            <a:pPr lvl="0" algn="just"/>
            <a:r>
              <a:rPr lang="pt-BR" sz="1100" b="1" dirty="0"/>
              <a:t>Normas relevantes sobre planejamento das contratações:</a:t>
            </a:r>
          </a:p>
          <a:p>
            <a:pPr lvl="0" algn="just"/>
            <a:endParaRPr lang="pt-BR" sz="1100" dirty="0"/>
          </a:p>
          <a:p>
            <a:pPr algn="just"/>
            <a:r>
              <a:rPr lang="pt-BR" sz="1100" b="1" dirty="0"/>
              <a:t>- INSTRUÇÃO NORMATIVA SEGES Nº 58, DE 8 DE AGOSTO DE 2022: </a:t>
            </a:r>
            <a:r>
              <a:rPr lang="pt-BR" sz="1100" dirty="0"/>
              <a:t>Dispõe sobre a elaboração dos Estudos Técnicos Preliminares - ETP, para a aquisição de bens e a contratação de serviços e obras, no âmbito da administração pública federal direta, autárquica e fundacional, e sobre o Sistema ETP digital.</a:t>
            </a:r>
          </a:p>
          <a:p>
            <a:pPr algn="just"/>
            <a:r>
              <a:rPr lang="pt-BR" sz="1100" b="1" dirty="0"/>
              <a:t>- INSTRUÇÃO NORMATIVA SEGES/ME Nº 81, DE 25 DE NOVEMBRO DE 2022: </a:t>
            </a:r>
            <a:r>
              <a:rPr lang="pt-BR" sz="1100" dirty="0"/>
              <a:t>Dispõe sobre a elaboração do Termo de Referência – TR, para a aquisição de bens e a contratação de serviços, no âmbito da administração pública federal direta, autárquica e fundacional, e sobre o Sistema TR digital.</a:t>
            </a:r>
          </a:p>
          <a:p>
            <a:pPr algn="just"/>
            <a:r>
              <a:rPr lang="pt-BR" sz="1100" b="1" dirty="0"/>
              <a:t>- DECRETO Nº 10.947, DE 25 DE JANEIRO DE 2022: </a:t>
            </a:r>
            <a:r>
              <a:rPr lang="pt-BR" sz="1100" dirty="0"/>
              <a:t>Regulamenta o inciso VII do caput do art. 12 da Lei nº 14.133, de 1º de abril de 2021, para dispor sobre o plano de contratações anual e instituir o Sistema de Planejamento e Gerenciamento de Contratações no âmbito da administração pública federal direta, autárquica e fundacional.</a:t>
            </a:r>
          </a:p>
          <a:p>
            <a:pPr algn="just"/>
            <a:r>
              <a:rPr lang="pt-BR" sz="1100" b="1" dirty="0"/>
              <a:t>- INSTRUÇÃO NORMATIVA SEGES/ME Nº 65, DE 7 DE JULHO DE 2021: </a:t>
            </a:r>
            <a:r>
              <a:rPr lang="pt-BR" sz="1100" dirty="0"/>
              <a:t>Dispõe sobre o procedimento administrativo para a realização de pesquisa de preços para aquisição de bens e contratação de serviços em geral, no âmbito da administração pública federal direta, autárquica e fundacional.</a:t>
            </a:r>
          </a:p>
          <a:p>
            <a:pPr algn="just"/>
            <a:r>
              <a:rPr lang="pt-BR" sz="1100" b="1" dirty="0"/>
              <a:t>- PORTARIA SEGES/ME Nº 8.678, DE 19 DE JULHO DE 2021:</a:t>
            </a:r>
            <a:r>
              <a:rPr lang="pt-BR" sz="1100" dirty="0"/>
              <a:t> Dispõe sobre a governança das contratações públicas no âmbito da Administração Pública federal direta, autárquica e fundacional. </a:t>
            </a:r>
          </a:p>
          <a:p>
            <a:pPr marL="0" lvl="0" indent="0" algn="ctr" rtl="0">
              <a:spcBef>
                <a:spcPts val="1100"/>
              </a:spcBef>
              <a:spcAft>
                <a:spcPts val="0"/>
              </a:spcAft>
              <a:buNone/>
            </a:pPr>
            <a:endParaRPr lang="pt-BR" b="1" dirty="0">
              <a:solidFill>
                <a:schemeClr val="dk1"/>
              </a:solidFill>
              <a:highlight>
                <a:srgbClr val="FFFFFF"/>
              </a:highlight>
            </a:endParaRPr>
          </a:p>
          <a:p>
            <a:pPr marL="0" lvl="0" indent="0" algn="ctr" rtl="0">
              <a:spcBef>
                <a:spcPts val="1100"/>
              </a:spcBef>
              <a:spcAft>
                <a:spcPts val="0"/>
              </a:spcAft>
              <a:buNone/>
            </a:pPr>
            <a:endParaRPr lang="pt-BR" sz="1050" b="1"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2545253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FE3FB66-A6A4-D446-5B4F-36E9DCB1DF8C}"/>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7931706-0E37-7B83-0EC8-FC236CE84DFB}"/>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E0947F60-4181-FC53-AA0B-039C83ED026B}"/>
              </a:ext>
            </a:extLst>
          </p:cNvPr>
          <p:cNvSpPr txBox="1"/>
          <p:nvPr/>
        </p:nvSpPr>
        <p:spPr>
          <a:xfrm>
            <a:off x="90056" y="180109"/>
            <a:ext cx="8766458" cy="1461908"/>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marL="0" lvl="0" indent="0" algn="l" rtl="0">
              <a:spcBef>
                <a:spcPts val="1100"/>
              </a:spcBef>
              <a:spcAft>
                <a:spcPts val="0"/>
              </a:spcAft>
              <a:buNone/>
            </a:pPr>
            <a:endParaRPr lang="pt-BR" sz="1200" dirty="0">
              <a:solidFill>
                <a:schemeClr val="dk1"/>
              </a:solidFill>
              <a:highlight>
                <a:srgbClr val="FFFFFF"/>
              </a:highlight>
            </a:endParaRPr>
          </a:p>
          <a:p>
            <a:pPr algn="ctr">
              <a:lnSpc>
                <a:spcPct val="150000"/>
              </a:lnSpc>
            </a:pPr>
            <a:endParaRPr lang="pt-BR" i="1" dirty="0">
              <a:solidFill>
                <a:schemeClr val="accent4">
                  <a:lumMod val="75000"/>
                </a:schemeClr>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pic>
        <p:nvPicPr>
          <p:cNvPr id="3" name="Imagem 2">
            <a:extLst>
              <a:ext uri="{FF2B5EF4-FFF2-40B4-BE49-F238E27FC236}">
                <a16:creationId xmlns:a16="http://schemas.microsoft.com/office/drawing/2014/main" id="{37B2DAD5-E6A3-4125-0DD9-45184E1B1A13}"/>
              </a:ext>
            </a:extLst>
          </p:cNvPr>
          <p:cNvPicPr>
            <a:picLocks noChangeAspect="1"/>
          </p:cNvPicPr>
          <p:nvPr/>
        </p:nvPicPr>
        <p:blipFill>
          <a:blip r:embed="rId4"/>
          <a:stretch>
            <a:fillRect/>
          </a:stretch>
        </p:blipFill>
        <p:spPr>
          <a:xfrm>
            <a:off x="154134" y="303985"/>
            <a:ext cx="9144000" cy="4175312"/>
          </a:xfrm>
          <a:prstGeom prst="rect">
            <a:avLst/>
          </a:prstGeom>
        </p:spPr>
      </p:pic>
    </p:spTree>
    <p:extLst>
      <p:ext uri="{BB962C8B-B14F-4D97-AF65-F5344CB8AC3E}">
        <p14:creationId xmlns:p14="http://schemas.microsoft.com/office/powerpoint/2010/main" val="4084960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D5413C4-EBF4-9C27-8DD9-97A5408F2740}"/>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83E001A7-0148-8820-5488-2763746BFF40}"/>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23799E9D-1EA5-3AA6-2297-B51614D4E3CF}"/>
              </a:ext>
            </a:extLst>
          </p:cNvPr>
          <p:cNvSpPr txBox="1"/>
          <p:nvPr/>
        </p:nvSpPr>
        <p:spPr>
          <a:xfrm>
            <a:off x="90056" y="180109"/>
            <a:ext cx="8766458" cy="1461908"/>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marL="0" lvl="0" indent="0" algn="l" rtl="0">
              <a:spcBef>
                <a:spcPts val="1100"/>
              </a:spcBef>
              <a:spcAft>
                <a:spcPts val="0"/>
              </a:spcAft>
              <a:buNone/>
            </a:pPr>
            <a:endParaRPr lang="pt-BR" sz="1200" dirty="0">
              <a:solidFill>
                <a:schemeClr val="dk1"/>
              </a:solidFill>
              <a:highlight>
                <a:srgbClr val="FFFFFF"/>
              </a:highlight>
            </a:endParaRPr>
          </a:p>
          <a:p>
            <a:pPr algn="ctr">
              <a:lnSpc>
                <a:spcPct val="150000"/>
              </a:lnSpc>
            </a:pPr>
            <a:endParaRPr lang="pt-BR" i="1" dirty="0">
              <a:solidFill>
                <a:schemeClr val="accent4">
                  <a:lumMod val="75000"/>
                </a:schemeClr>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pic>
        <p:nvPicPr>
          <p:cNvPr id="4" name="Imagem 3">
            <a:extLst>
              <a:ext uri="{FF2B5EF4-FFF2-40B4-BE49-F238E27FC236}">
                <a16:creationId xmlns:a16="http://schemas.microsoft.com/office/drawing/2014/main" id="{AA9E5910-623E-6C98-7C10-BC810E468F97}"/>
              </a:ext>
            </a:extLst>
          </p:cNvPr>
          <p:cNvPicPr>
            <a:picLocks noChangeAspect="1"/>
          </p:cNvPicPr>
          <p:nvPr/>
        </p:nvPicPr>
        <p:blipFill>
          <a:blip r:embed="rId4"/>
          <a:stretch>
            <a:fillRect/>
          </a:stretch>
        </p:blipFill>
        <p:spPr>
          <a:xfrm>
            <a:off x="0" y="613301"/>
            <a:ext cx="9144000" cy="3916897"/>
          </a:xfrm>
          <a:prstGeom prst="rect">
            <a:avLst/>
          </a:prstGeom>
        </p:spPr>
      </p:pic>
    </p:spTree>
    <p:extLst>
      <p:ext uri="{BB962C8B-B14F-4D97-AF65-F5344CB8AC3E}">
        <p14:creationId xmlns:p14="http://schemas.microsoft.com/office/powerpoint/2010/main" val="1064512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651F3A65-C69B-3D34-06AD-31391AED3A8B}"/>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A0D36FCE-B755-1F91-0050-4E5AAA4481E9}"/>
              </a:ext>
            </a:extLst>
          </p:cNvPr>
          <p:cNvPicPr preferRelativeResize="0"/>
          <p:nvPr/>
        </p:nvPicPr>
        <p:blipFill>
          <a:blip r:embed="rId3">
            <a:alphaModFix/>
          </a:blip>
          <a:stretch>
            <a:fillRect/>
          </a:stretch>
        </p:blipFill>
        <p:spPr>
          <a:xfrm>
            <a:off x="6937" y="0"/>
            <a:ext cx="9143990" cy="5143500"/>
          </a:xfrm>
          <a:prstGeom prst="rect">
            <a:avLst/>
          </a:prstGeom>
          <a:noFill/>
          <a:ln>
            <a:noFill/>
          </a:ln>
        </p:spPr>
      </p:pic>
      <p:sp>
        <p:nvSpPr>
          <p:cNvPr id="62" name="Google Shape;62;p14">
            <a:extLst>
              <a:ext uri="{FF2B5EF4-FFF2-40B4-BE49-F238E27FC236}">
                <a16:creationId xmlns:a16="http://schemas.microsoft.com/office/drawing/2014/main" id="{1A5ABB69-3578-691D-0639-C4046155BDF6}"/>
              </a:ext>
            </a:extLst>
          </p:cNvPr>
          <p:cNvSpPr txBox="1"/>
          <p:nvPr/>
        </p:nvSpPr>
        <p:spPr>
          <a:xfrm>
            <a:off x="90056" y="180109"/>
            <a:ext cx="8766458" cy="1461908"/>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endParaRPr lang="pt-BR" sz="1200" b="1" dirty="0">
              <a:solidFill>
                <a:schemeClr val="tx1"/>
              </a:solidFill>
              <a:highlight>
                <a:srgbClr val="FFFFFF"/>
              </a:highlight>
              <a:latin typeface="+mj-lt"/>
            </a:endParaRPr>
          </a:p>
          <a:p>
            <a:pPr marL="0" lvl="0" indent="0" algn="l" rtl="0">
              <a:spcBef>
                <a:spcPts val="1100"/>
              </a:spcBef>
              <a:spcAft>
                <a:spcPts val="0"/>
              </a:spcAft>
              <a:buNone/>
            </a:pPr>
            <a:endParaRPr lang="pt-BR" sz="1200" dirty="0">
              <a:solidFill>
                <a:schemeClr val="dk1"/>
              </a:solidFill>
              <a:highlight>
                <a:srgbClr val="FFFFFF"/>
              </a:highlight>
            </a:endParaRPr>
          </a:p>
          <a:p>
            <a:pPr algn="ctr">
              <a:lnSpc>
                <a:spcPct val="150000"/>
              </a:lnSpc>
            </a:pPr>
            <a:endParaRPr lang="pt-BR" i="1" dirty="0">
              <a:solidFill>
                <a:schemeClr val="accent4">
                  <a:lumMod val="75000"/>
                </a:schemeClr>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pic>
        <p:nvPicPr>
          <p:cNvPr id="3" name="Imagem 2">
            <a:extLst>
              <a:ext uri="{FF2B5EF4-FFF2-40B4-BE49-F238E27FC236}">
                <a16:creationId xmlns:a16="http://schemas.microsoft.com/office/drawing/2014/main" id="{D7003BDF-9FF6-8F50-41A9-4E836731D0B8}"/>
              </a:ext>
            </a:extLst>
          </p:cNvPr>
          <p:cNvPicPr>
            <a:picLocks noChangeAspect="1"/>
          </p:cNvPicPr>
          <p:nvPr/>
        </p:nvPicPr>
        <p:blipFill>
          <a:blip r:embed="rId4"/>
          <a:stretch>
            <a:fillRect/>
          </a:stretch>
        </p:blipFill>
        <p:spPr>
          <a:xfrm>
            <a:off x="6927" y="74290"/>
            <a:ext cx="9144000" cy="4385319"/>
          </a:xfrm>
          <a:prstGeom prst="rect">
            <a:avLst/>
          </a:prstGeom>
        </p:spPr>
      </p:pic>
    </p:spTree>
    <p:extLst>
      <p:ext uri="{BB962C8B-B14F-4D97-AF65-F5344CB8AC3E}">
        <p14:creationId xmlns:p14="http://schemas.microsoft.com/office/powerpoint/2010/main" val="3820941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FF17D4D-D28C-FFFD-F9FF-650E9503177F}"/>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152FD17E-BD81-1608-931A-868EA87339F6}"/>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93046402-FA0C-60DE-68D0-F3666A90F5A8}"/>
              </a:ext>
            </a:extLst>
          </p:cNvPr>
          <p:cNvSpPr txBox="1"/>
          <p:nvPr/>
        </p:nvSpPr>
        <p:spPr>
          <a:xfrm>
            <a:off x="458400" y="596800"/>
            <a:ext cx="7009200" cy="3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50" b="1" dirty="0" err="1">
                <a:solidFill>
                  <a:schemeClr val="dk1"/>
                </a:solidFill>
                <a:highlight>
                  <a:srgbClr val="FFFFFF"/>
                </a:highlight>
              </a:rPr>
              <a:t>Lorem</a:t>
            </a:r>
            <a:r>
              <a:rPr lang="pt-BR" sz="1050" b="1" dirty="0">
                <a:solidFill>
                  <a:schemeClr val="dk1"/>
                </a:solidFill>
                <a:highlight>
                  <a:srgbClr val="FFFFFF"/>
                </a:highlight>
              </a:rPr>
              <a:t> Ipsum</a:t>
            </a:r>
            <a:r>
              <a:rPr lang="pt-BR" sz="1050" dirty="0">
                <a:solidFill>
                  <a:schemeClr val="dk1"/>
                </a:solidFill>
                <a:highlight>
                  <a:srgbClr val="FFFFFF"/>
                </a:highlight>
              </a:rPr>
              <a:t> </a:t>
            </a:r>
            <a:r>
              <a:rPr lang="pt-BR" sz="1050" dirty="0" err="1">
                <a:solidFill>
                  <a:schemeClr val="dk1"/>
                </a:solidFill>
                <a:highlight>
                  <a:srgbClr val="FFFFFF"/>
                </a:highlight>
              </a:rPr>
              <a:t>is</a:t>
            </a:r>
            <a:r>
              <a:rPr lang="pt-BR" sz="1050" dirty="0">
                <a:solidFill>
                  <a:schemeClr val="dk1"/>
                </a:solidFill>
                <a:highlight>
                  <a:srgbClr val="FFFFFF"/>
                </a:highlight>
              </a:rPr>
              <a:t> </a:t>
            </a:r>
            <a:r>
              <a:rPr lang="pt-BR" sz="1050" dirty="0" err="1">
                <a:solidFill>
                  <a:schemeClr val="dk1"/>
                </a:solidFill>
                <a:highlight>
                  <a:srgbClr val="FFFFFF"/>
                </a:highlight>
              </a:rPr>
              <a:t>simply</a:t>
            </a:r>
            <a:r>
              <a:rPr lang="pt-BR" sz="1050" dirty="0">
                <a:solidFill>
                  <a:schemeClr val="dk1"/>
                </a:solidFill>
                <a:highlight>
                  <a:srgbClr val="FFFFFF"/>
                </a:highlight>
              </a:rPr>
              <a:t> </a:t>
            </a:r>
            <a:r>
              <a:rPr lang="pt-BR" sz="1050" dirty="0" err="1">
                <a:solidFill>
                  <a:schemeClr val="dk1"/>
                </a:solidFill>
                <a:highlight>
                  <a:srgbClr val="FFFFFF"/>
                </a:highlight>
              </a:rPr>
              <a:t>dummy</a:t>
            </a:r>
            <a:r>
              <a:rPr lang="pt-BR" sz="1050" dirty="0">
                <a:solidFill>
                  <a:schemeClr val="dk1"/>
                </a:solidFill>
                <a:highlight>
                  <a:srgbClr val="FFFFFF"/>
                </a:highlight>
              </a:rPr>
              <a:t> </a:t>
            </a:r>
            <a:r>
              <a:rPr lang="pt-BR" sz="1050" dirty="0" err="1">
                <a:solidFill>
                  <a:schemeClr val="dk1"/>
                </a:solidFill>
                <a:highlight>
                  <a:srgbClr val="FFFFFF"/>
                </a:highlight>
              </a:rPr>
              <a:t>text</a:t>
            </a:r>
            <a:r>
              <a:rPr lang="pt-BR" sz="1050" dirty="0">
                <a:solidFill>
                  <a:schemeClr val="dk1"/>
                </a:solidFill>
                <a:highlight>
                  <a:srgbClr val="FFFFFF"/>
                </a:highlight>
              </a:rPr>
              <a:t> </a:t>
            </a:r>
            <a:r>
              <a:rPr lang="pt-BR" sz="1050" dirty="0" err="1">
                <a:solidFill>
                  <a:schemeClr val="dk1"/>
                </a:solidFill>
                <a:highlight>
                  <a:srgbClr val="FFFFFF"/>
                </a:highlight>
              </a:rPr>
              <a:t>of</a:t>
            </a:r>
            <a:r>
              <a:rPr lang="pt-BR" sz="1050" dirty="0">
                <a:solidFill>
                  <a:schemeClr val="dk1"/>
                </a:solidFill>
                <a:highlight>
                  <a:srgbClr val="FFFFFF"/>
                </a:highlight>
              </a:rPr>
              <a:t> </a:t>
            </a:r>
            <a:r>
              <a:rPr lang="pt-BR" sz="1050" dirty="0" err="1">
                <a:solidFill>
                  <a:schemeClr val="dk1"/>
                </a:solidFill>
                <a:highlight>
                  <a:srgbClr val="FFFFFF"/>
                </a:highlight>
              </a:rPr>
              <a:t>the</a:t>
            </a:r>
            <a:r>
              <a:rPr lang="pt-BR" sz="1050" dirty="0">
                <a:solidFill>
                  <a:schemeClr val="dk1"/>
                </a:solidFill>
                <a:highlight>
                  <a:srgbClr val="FFFFFF"/>
                </a:highlight>
              </a:rPr>
              <a:t> </a:t>
            </a:r>
            <a:r>
              <a:rPr lang="pt-BR" sz="1050" dirty="0" err="1">
                <a:solidFill>
                  <a:schemeClr val="dk1"/>
                </a:solidFill>
                <a:highlight>
                  <a:srgbClr val="FFFFFF"/>
                </a:highlight>
              </a:rPr>
              <a:t>printing</a:t>
            </a:r>
            <a:r>
              <a:rPr lang="pt-BR" sz="1050" dirty="0">
                <a:solidFill>
                  <a:schemeClr val="dk1"/>
                </a:solidFill>
                <a:highlight>
                  <a:srgbClr val="FFFFFF"/>
                </a:highlight>
              </a:rPr>
              <a:t> </a:t>
            </a:r>
            <a:r>
              <a:rPr lang="pt-BR" sz="1050" dirty="0" err="1">
                <a:solidFill>
                  <a:schemeClr val="dk1"/>
                </a:solidFill>
                <a:highlight>
                  <a:srgbClr val="FFFFFF"/>
                </a:highlight>
              </a:rPr>
              <a:t>and</a:t>
            </a:r>
            <a:r>
              <a:rPr lang="pt-BR" sz="1050" dirty="0">
                <a:solidFill>
                  <a:schemeClr val="dk1"/>
                </a:solidFill>
                <a:highlight>
                  <a:srgbClr val="FFFFFF"/>
                </a:highlight>
              </a:rPr>
              <a:t> </a:t>
            </a:r>
            <a:r>
              <a:rPr lang="pt-BR" sz="1050" dirty="0" err="1">
                <a:solidFill>
                  <a:schemeClr val="dk1"/>
                </a:solidFill>
                <a:highlight>
                  <a:srgbClr val="FFFFFF"/>
                </a:highlight>
              </a:rPr>
              <a:t>typesetting</a:t>
            </a:r>
            <a:r>
              <a:rPr lang="pt-BR" sz="1050" dirty="0">
                <a:solidFill>
                  <a:schemeClr val="dk1"/>
                </a:solidFill>
                <a:highlight>
                  <a:srgbClr val="FFFFFF"/>
                </a:highlight>
              </a:rPr>
              <a:t> </a:t>
            </a:r>
            <a:r>
              <a:rPr lang="pt-BR" sz="1050" dirty="0" err="1">
                <a:solidFill>
                  <a:schemeClr val="dk1"/>
                </a:solidFill>
                <a:highlight>
                  <a:srgbClr val="FFFFFF"/>
                </a:highlight>
              </a:rPr>
              <a:t>industry</a:t>
            </a:r>
            <a:r>
              <a:rPr lang="pt-BR" sz="1050" dirty="0">
                <a:solidFill>
                  <a:schemeClr val="dk1"/>
                </a:solidFill>
                <a:highlight>
                  <a:srgbClr val="FFFFFF"/>
                </a:highlight>
              </a:rPr>
              <a:t>. </a:t>
            </a:r>
            <a:r>
              <a:rPr lang="pt-BR" sz="1050" dirty="0" err="1">
                <a:solidFill>
                  <a:schemeClr val="dk1"/>
                </a:solidFill>
                <a:highlight>
                  <a:srgbClr val="FFFFFF"/>
                </a:highlight>
              </a:rPr>
              <a:t>Lorem</a:t>
            </a:r>
            <a:r>
              <a:rPr lang="pt-BR" sz="1050" dirty="0">
                <a:solidFill>
                  <a:schemeClr val="dk1"/>
                </a:solidFill>
                <a:highlight>
                  <a:srgbClr val="FFFFFF"/>
                </a:highlight>
              </a:rPr>
              <a:t> Ipsum </a:t>
            </a:r>
            <a:r>
              <a:rPr lang="pt-BR" sz="1050" dirty="0" err="1">
                <a:solidFill>
                  <a:schemeClr val="dk1"/>
                </a:solidFill>
                <a:highlight>
                  <a:srgbClr val="FFFFFF"/>
                </a:highlight>
              </a:rPr>
              <a:t>has</a:t>
            </a:r>
            <a:r>
              <a:rPr lang="pt-BR" sz="1050" dirty="0">
                <a:solidFill>
                  <a:schemeClr val="dk1"/>
                </a:solidFill>
                <a:highlight>
                  <a:srgbClr val="FFFFFF"/>
                </a:highlight>
              </a:rPr>
              <a:t> </a:t>
            </a:r>
            <a:r>
              <a:rPr lang="pt-BR" sz="1050" dirty="0" err="1">
                <a:solidFill>
                  <a:schemeClr val="dk1"/>
                </a:solidFill>
                <a:highlight>
                  <a:srgbClr val="FFFFFF"/>
                </a:highlight>
              </a:rPr>
              <a:t>been</a:t>
            </a:r>
            <a:r>
              <a:rPr lang="pt-BR" sz="1050" dirty="0">
                <a:solidFill>
                  <a:schemeClr val="dk1"/>
                </a:solidFill>
                <a:highlight>
                  <a:srgbClr val="FFFFFF"/>
                </a:highlight>
              </a:rPr>
              <a:t> </a:t>
            </a:r>
            <a:r>
              <a:rPr lang="pt-BR" sz="1050" dirty="0" err="1">
                <a:solidFill>
                  <a:schemeClr val="dk1"/>
                </a:solidFill>
                <a:highlight>
                  <a:srgbClr val="FFFFFF"/>
                </a:highlight>
              </a:rPr>
              <a:t>the</a:t>
            </a:r>
            <a:r>
              <a:rPr lang="pt-BR" sz="1050" dirty="0">
                <a:solidFill>
                  <a:schemeClr val="dk1"/>
                </a:solidFill>
                <a:highlight>
                  <a:srgbClr val="FFFFFF"/>
                </a:highlight>
              </a:rPr>
              <a:t> </a:t>
            </a:r>
            <a:r>
              <a:rPr lang="pt-BR" sz="1050" dirty="0" err="1">
                <a:solidFill>
                  <a:schemeClr val="dk1"/>
                </a:solidFill>
                <a:highlight>
                  <a:srgbClr val="FFFFFF"/>
                </a:highlight>
              </a:rPr>
              <a:t>industry's</a:t>
            </a:r>
            <a:r>
              <a:rPr lang="pt-BR" sz="1050" dirty="0">
                <a:solidFill>
                  <a:schemeClr val="dk1"/>
                </a:solidFill>
                <a:highlight>
                  <a:srgbClr val="FFFFFF"/>
                </a:highlight>
              </a:rPr>
              <a:t> standard </a:t>
            </a:r>
            <a:r>
              <a:rPr lang="pt-BR" sz="1050" dirty="0" err="1">
                <a:solidFill>
                  <a:schemeClr val="dk1"/>
                </a:solidFill>
                <a:highlight>
                  <a:srgbClr val="FFFFFF"/>
                </a:highlight>
              </a:rPr>
              <a:t>dummy</a:t>
            </a:r>
            <a:r>
              <a:rPr lang="pt-BR" sz="1050" dirty="0">
                <a:solidFill>
                  <a:schemeClr val="dk1"/>
                </a:solidFill>
                <a:highlight>
                  <a:srgbClr val="FFFFFF"/>
                </a:highlight>
              </a:rPr>
              <a:t> </a:t>
            </a:r>
            <a:r>
              <a:rPr lang="pt-BR" sz="1050" dirty="0" err="1">
                <a:solidFill>
                  <a:schemeClr val="dk1"/>
                </a:solidFill>
                <a:highlight>
                  <a:srgbClr val="FFFFFF"/>
                </a:highlight>
              </a:rPr>
              <a:t>text</a:t>
            </a:r>
            <a:r>
              <a:rPr lang="pt-BR" sz="1050" dirty="0">
                <a:solidFill>
                  <a:schemeClr val="dk1"/>
                </a:solidFill>
                <a:highlight>
                  <a:srgbClr val="FFFFFF"/>
                </a:highlight>
              </a:rPr>
              <a:t> </a:t>
            </a:r>
            <a:r>
              <a:rPr lang="pt-BR" sz="1050" dirty="0" err="1">
                <a:solidFill>
                  <a:schemeClr val="dk1"/>
                </a:solidFill>
                <a:highlight>
                  <a:srgbClr val="FFFFFF"/>
                </a:highlight>
              </a:rPr>
              <a:t>ever</a:t>
            </a:r>
            <a:r>
              <a:rPr lang="pt-BR" sz="1050" dirty="0">
                <a:solidFill>
                  <a:schemeClr val="dk1"/>
                </a:solidFill>
                <a:highlight>
                  <a:srgbClr val="FFFFFF"/>
                </a:highlight>
              </a:rPr>
              <a:t> </a:t>
            </a:r>
            <a:r>
              <a:rPr lang="pt-BR" sz="1050" dirty="0" err="1">
                <a:solidFill>
                  <a:schemeClr val="dk1"/>
                </a:solidFill>
                <a:highlight>
                  <a:srgbClr val="FFFFFF"/>
                </a:highlight>
              </a:rPr>
              <a:t>since</a:t>
            </a:r>
            <a:r>
              <a:rPr lang="pt-BR" sz="1050" dirty="0">
                <a:solidFill>
                  <a:schemeClr val="dk1"/>
                </a:solidFill>
                <a:highlight>
                  <a:srgbClr val="FFFFFF"/>
                </a:highlight>
              </a:rPr>
              <a:t> </a:t>
            </a:r>
            <a:r>
              <a:rPr lang="pt-BR" sz="1050" dirty="0" err="1">
                <a:solidFill>
                  <a:schemeClr val="dk1"/>
                </a:solidFill>
                <a:highlight>
                  <a:srgbClr val="FFFFFF"/>
                </a:highlight>
              </a:rPr>
              <a:t>the</a:t>
            </a:r>
            <a:r>
              <a:rPr lang="pt-BR" sz="1050" dirty="0">
                <a:solidFill>
                  <a:schemeClr val="dk1"/>
                </a:solidFill>
                <a:highlight>
                  <a:srgbClr val="FFFFFF"/>
                </a:highlight>
              </a:rPr>
              <a:t> 1500s, </a:t>
            </a:r>
            <a:r>
              <a:rPr lang="pt-BR" sz="1050" dirty="0" err="1">
                <a:solidFill>
                  <a:schemeClr val="dk1"/>
                </a:solidFill>
                <a:highlight>
                  <a:srgbClr val="FFFFFF"/>
                </a:highlight>
              </a:rPr>
              <a:t>when</a:t>
            </a:r>
            <a:r>
              <a:rPr lang="pt-BR" sz="1050" dirty="0">
                <a:solidFill>
                  <a:schemeClr val="dk1"/>
                </a:solidFill>
                <a:highlight>
                  <a:srgbClr val="FFFFFF"/>
                </a:highlight>
              </a:rPr>
              <a:t> </a:t>
            </a:r>
            <a:r>
              <a:rPr lang="pt-BR" sz="1050" dirty="0" err="1">
                <a:solidFill>
                  <a:schemeClr val="dk1"/>
                </a:solidFill>
                <a:highlight>
                  <a:srgbClr val="FFFFFF"/>
                </a:highlight>
              </a:rPr>
              <a:t>an</a:t>
            </a:r>
            <a:r>
              <a:rPr lang="pt-BR" sz="1050" dirty="0">
                <a:solidFill>
                  <a:schemeClr val="dk1"/>
                </a:solidFill>
                <a:highlight>
                  <a:srgbClr val="FFFFFF"/>
                </a:highlight>
              </a:rPr>
              <a:t> </a:t>
            </a:r>
            <a:r>
              <a:rPr lang="pt-BR" sz="1050" dirty="0" err="1">
                <a:solidFill>
                  <a:schemeClr val="dk1"/>
                </a:solidFill>
                <a:highlight>
                  <a:srgbClr val="FFFFFF"/>
                </a:highlight>
              </a:rPr>
              <a:t>unknown</a:t>
            </a:r>
            <a:r>
              <a:rPr lang="pt-BR" sz="1050" dirty="0">
                <a:solidFill>
                  <a:schemeClr val="dk1"/>
                </a:solidFill>
                <a:highlight>
                  <a:srgbClr val="FFFFFF"/>
                </a:highlight>
              </a:rPr>
              <a:t> </a:t>
            </a:r>
            <a:r>
              <a:rPr lang="pt-BR" sz="1050" dirty="0" err="1">
                <a:solidFill>
                  <a:schemeClr val="dk1"/>
                </a:solidFill>
                <a:highlight>
                  <a:srgbClr val="FFFFFF"/>
                </a:highlight>
              </a:rPr>
              <a:t>printer</a:t>
            </a:r>
            <a:r>
              <a:rPr lang="pt-BR" sz="1050" dirty="0">
                <a:solidFill>
                  <a:schemeClr val="dk1"/>
                </a:solidFill>
                <a:highlight>
                  <a:srgbClr val="FFFFFF"/>
                </a:highlight>
              </a:rPr>
              <a:t> </a:t>
            </a:r>
            <a:r>
              <a:rPr lang="pt-BR" sz="1050" dirty="0" err="1">
                <a:solidFill>
                  <a:schemeClr val="dk1"/>
                </a:solidFill>
                <a:highlight>
                  <a:srgbClr val="FFFFFF"/>
                </a:highlight>
              </a:rPr>
              <a:t>took</a:t>
            </a:r>
            <a:r>
              <a:rPr lang="pt-BR" sz="1050" dirty="0">
                <a:solidFill>
                  <a:schemeClr val="dk1"/>
                </a:solidFill>
                <a:highlight>
                  <a:srgbClr val="FFFFFF"/>
                </a:highlight>
              </a:rPr>
              <a:t> a </a:t>
            </a:r>
            <a:r>
              <a:rPr lang="pt-BR" sz="1050" dirty="0" err="1">
                <a:solidFill>
                  <a:schemeClr val="dk1"/>
                </a:solidFill>
                <a:highlight>
                  <a:srgbClr val="FFFFFF"/>
                </a:highlight>
              </a:rPr>
              <a:t>galley</a:t>
            </a:r>
            <a:r>
              <a:rPr lang="pt-BR" sz="1050" dirty="0">
                <a:solidFill>
                  <a:schemeClr val="dk1"/>
                </a:solidFill>
                <a:highlight>
                  <a:srgbClr val="FFFFFF"/>
                </a:highlight>
              </a:rPr>
              <a:t> </a:t>
            </a:r>
            <a:r>
              <a:rPr lang="pt-BR" sz="1050" dirty="0" err="1">
                <a:solidFill>
                  <a:schemeClr val="dk1"/>
                </a:solidFill>
                <a:highlight>
                  <a:srgbClr val="FFFFFF"/>
                </a:highlight>
              </a:rPr>
              <a:t>of</a:t>
            </a:r>
            <a:r>
              <a:rPr lang="pt-BR" sz="1050" dirty="0">
                <a:solidFill>
                  <a:schemeClr val="dk1"/>
                </a:solidFill>
                <a:highlight>
                  <a:srgbClr val="FFFFFF"/>
                </a:highlight>
              </a:rPr>
              <a:t> </a:t>
            </a:r>
            <a:r>
              <a:rPr lang="pt-BR" sz="1050" dirty="0" err="1">
                <a:solidFill>
                  <a:schemeClr val="dk1"/>
                </a:solidFill>
                <a:highlight>
                  <a:srgbClr val="FFFFFF"/>
                </a:highlight>
              </a:rPr>
              <a:t>type</a:t>
            </a:r>
            <a:r>
              <a:rPr lang="pt-BR" sz="1050" dirty="0">
                <a:solidFill>
                  <a:schemeClr val="dk1"/>
                </a:solidFill>
                <a:highlight>
                  <a:srgbClr val="FFFFFF"/>
                </a:highlight>
              </a:rPr>
              <a:t> </a:t>
            </a:r>
            <a:r>
              <a:rPr lang="pt-BR" sz="1050" dirty="0" err="1">
                <a:solidFill>
                  <a:schemeClr val="dk1"/>
                </a:solidFill>
                <a:highlight>
                  <a:srgbClr val="FFFFFF"/>
                </a:highlight>
              </a:rPr>
              <a:t>and</a:t>
            </a:r>
            <a:r>
              <a:rPr lang="pt-BR" sz="1050" dirty="0">
                <a:solidFill>
                  <a:schemeClr val="dk1"/>
                </a:solidFill>
                <a:highlight>
                  <a:srgbClr val="FFFFFF"/>
                </a:highlight>
              </a:rPr>
              <a:t> </a:t>
            </a:r>
            <a:r>
              <a:rPr lang="pt-BR" sz="1050" dirty="0" err="1">
                <a:solidFill>
                  <a:schemeClr val="dk1"/>
                </a:solidFill>
                <a:highlight>
                  <a:srgbClr val="FFFFFF"/>
                </a:highlight>
              </a:rPr>
              <a:t>scrambled</a:t>
            </a:r>
            <a:r>
              <a:rPr lang="pt-BR" sz="1050" dirty="0">
                <a:solidFill>
                  <a:schemeClr val="dk1"/>
                </a:solidFill>
                <a:highlight>
                  <a:srgbClr val="FFFFFF"/>
                </a:highlight>
              </a:rPr>
              <a:t> it </a:t>
            </a:r>
            <a:r>
              <a:rPr lang="pt-BR" sz="1050" dirty="0" err="1">
                <a:solidFill>
                  <a:schemeClr val="dk1"/>
                </a:solidFill>
                <a:highlight>
                  <a:srgbClr val="FFFFFF"/>
                </a:highlight>
              </a:rPr>
              <a:t>to</a:t>
            </a:r>
            <a:r>
              <a:rPr lang="pt-BR" sz="1050" dirty="0">
                <a:solidFill>
                  <a:schemeClr val="dk1"/>
                </a:solidFill>
                <a:highlight>
                  <a:srgbClr val="FFFFFF"/>
                </a:highlight>
              </a:rPr>
              <a:t> make a </a:t>
            </a:r>
            <a:r>
              <a:rPr lang="pt-BR" sz="1050" dirty="0" err="1">
                <a:solidFill>
                  <a:schemeClr val="dk1"/>
                </a:solidFill>
                <a:highlight>
                  <a:srgbClr val="FFFFFF"/>
                </a:highlight>
              </a:rPr>
              <a:t>type</a:t>
            </a:r>
            <a:r>
              <a:rPr lang="pt-BR" sz="1050" dirty="0">
                <a:solidFill>
                  <a:schemeClr val="dk1"/>
                </a:solidFill>
                <a:highlight>
                  <a:srgbClr val="FFFFFF"/>
                </a:highlight>
              </a:rPr>
              <a:t> </a:t>
            </a:r>
            <a:r>
              <a:rPr lang="pt-BR" sz="1050" dirty="0" err="1">
                <a:solidFill>
                  <a:schemeClr val="dk1"/>
                </a:solidFill>
                <a:highlight>
                  <a:srgbClr val="FFFFFF"/>
                </a:highlight>
              </a:rPr>
              <a:t>specimen</a:t>
            </a:r>
            <a:r>
              <a:rPr lang="pt-BR" sz="1050" dirty="0">
                <a:solidFill>
                  <a:schemeClr val="dk1"/>
                </a:solidFill>
                <a:highlight>
                  <a:srgbClr val="FFFFFF"/>
                </a:highlight>
              </a:rPr>
              <a:t> book. It </a:t>
            </a:r>
            <a:r>
              <a:rPr lang="pt-BR" sz="1050" dirty="0" err="1">
                <a:solidFill>
                  <a:schemeClr val="dk1"/>
                </a:solidFill>
                <a:highlight>
                  <a:srgbClr val="FFFFFF"/>
                </a:highlight>
              </a:rPr>
              <a:t>has</a:t>
            </a:r>
            <a:r>
              <a:rPr lang="pt-BR" sz="1050" dirty="0">
                <a:solidFill>
                  <a:schemeClr val="dk1"/>
                </a:solidFill>
                <a:highlight>
                  <a:srgbClr val="FFFFFF"/>
                </a:highlight>
              </a:rPr>
              <a:t> </a:t>
            </a:r>
            <a:r>
              <a:rPr lang="pt-BR" sz="1050" dirty="0" err="1">
                <a:solidFill>
                  <a:schemeClr val="dk1"/>
                </a:solidFill>
                <a:highlight>
                  <a:srgbClr val="FFFFFF"/>
                </a:highlight>
              </a:rPr>
              <a:t>survived</a:t>
            </a:r>
            <a:r>
              <a:rPr lang="pt-BR" sz="1050" dirty="0">
                <a:solidFill>
                  <a:schemeClr val="dk1"/>
                </a:solidFill>
                <a:highlight>
                  <a:srgbClr val="FFFFFF"/>
                </a:highlight>
              </a:rPr>
              <a:t> </a:t>
            </a:r>
            <a:r>
              <a:rPr lang="pt-BR" sz="1050" dirty="0" err="1">
                <a:solidFill>
                  <a:schemeClr val="dk1"/>
                </a:solidFill>
                <a:highlight>
                  <a:srgbClr val="FFFFFF"/>
                </a:highlight>
              </a:rPr>
              <a:t>not</a:t>
            </a:r>
            <a:r>
              <a:rPr lang="pt-BR" sz="1050" dirty="0">
                <a:solidFill>
                  <a:schemeClr val="dk1"/>
                </a:solidFill>
                <a:highlight>
                  <a:srgbClr val="FFFFFF"/>
                </a:highlight>
              </a:rPr>
              <a:t> </a:t>
            </a:r>
            <a:r>
              <a:rPr lang="pt-BR" sz="1050" dirty="0" err="1">
                <a:solidFill>
                  <a:schemeClr val="dk1"/>
                </a:solidFill>
                <a:highlight>
                  <a:srgbClr val="FFFFFF"/>
                </a:highlight>
              </a:rPr>
              <a:t>only</a:t>
            </a:r>
            <a:r>
              <a:rPr lang="pt-BR" sz="1050" dirty="0">
                <a:solidFill>
                  <a:schemeClr val="dk1"/>
                </a:solidFill>
                <a:highlight>
                  <a:srgbClr val="FFFFFF"/>
                </a:highlight>
              </a:rPr>
              <a:t> </a:t>
            </a:r>
            <a:r>
              <a:rPr lang="pt-BR" sz="1050" dirty="0" err="1">
                <a:solidFill>
                  <a:schemeClr val="dk1"/>
                </a:solidFill>
                <a:highlight>
                  <a:srgbClr val="FFFFFF"/>
                </a:highlight>
              </a:rPr>
              <a:t>five</a:t>
            </a:r>
            <a:r>
              <a:rPr lang="pt-BR" sz="1050" dirty="0">
                <a:solidFill>
                  <a:schemeClr val="dk1"/>
                </a:solidFill>
                <a:highlight>
                  <a:srgbClr val="FFFFFF"/>
                </a:highlight>
              </a:rPr>
              <a:t> </a:t>
            </a:r>
            <a:r>
              <a:rPr lang="pt-BR" sz="1050" dirty="0" err="1">
                <a:solidFill>
                  <a:schemeClr val="dk1"/>
                </a:solidFill>
                <a:highlight>
                  <a:srgbClr val="FFFFFF"/>
                </a:highlight>
              </a:rPr>
              <a:t>centuries</a:t>
            </a:r>
            <a:r>
              <a:rPr lang="pt-BR" sz="1050" dirty="0">
                <a:solidFill>
                  <a:schemeClr val="dk1"/>
                </a:solidFill>
                <a:highlight>
                  <a:srgbClr val="FFFFFF"/>
                </a:highlight>
              </a:rPr>
              <a:t>, </a:t>
            </a:r>
            <a:r>
              <a:rPr lang="pt-BR" sz="1050" dirty="0" err="1">
                <a:solidFill>
                  <a:schemeClr val="dk1"/>
                </a:solidFill>
                <a:highlight>
                  <a:srgbClr val="FFFFFF"/>
                </a:highlight>
              </a:rPr>
              <a:t>but</a:t>
            </a:r>
            <a:r>
              <a:rPr lang="pt-BR" sz="1050" dirty="0">
                <a:solidFill>
                  <a:schemeClr val="dk1"/>
                </a:solidFill>
                <a:highlight>
                  <a:srgbClr val="FFFFFF"/>
                </a:highlight>
              </a:rPr>
              <a:t> </a:t>
            </a:r>
            <a:r>
              <a:rPr lang="pt-BR" sz="1050" dirty="0" err="1">
                <a:solidFill>
                  <a:schemeClr val="dk1"/>
                </a:solidFill>
                <a:highlight>
                  <a:srgbClr val="FFFFFF"/>
                </a:highlight>
              </a:rPr>
              <a:t>also</a:t>
            </a:r>
            <a:r>
              <a:rPr lang="pt-BR" sz="1050" dirty="0">
                <a:solidFill>
                  <a:schemeClr val="dk1"/>
                </a:solidFill>
                <a:highlight>
                  <a:srgbClr val="FFFFFF"/>
                </a:highlight>
              </a:rPr>
              <a:t> </a:t>
            </a:r>
            <a:r>
              <a:rPr lang="pt-BR" sz="1050" dirty="0" err="1">
                <a:solidFill>
                  <a:schemeClr val="dk1"/>
                </a:solidFill>
                <a:highlight>
                  <a:srgbClr val="FFFFFF"/>
                </a:highlight>
              </a:rPr>
              <a:t>the</a:t>
            </a:r>
            <a:r>
              <a:rPr lang="pt-BR" sz="1050" dirty="0">
                <a:solidFill>
                  <a:schemeClr val="dk1"/>
                </a:solidFill>
                <a:highlight>
                  <a:srgbClr val="FFFFFF"/>
                </a:highlight>
              </a:rPr>
              <a:t> </a:t>
            </a:r>
            <a:r>
              <a:rPr lang="pt-BR" sz="1050" dirty="0" err="1">
                <a:solidFill>
                  <a:schemeClr val="dk1"/>
                </a:solidFill>
                <a:highlight>
                  <a:srgbClr val="FFFFFF"/>
                </a:highlight>
              </a:rPr>
              <a:t>leap</a:t>
            </a:r>
            <a:r>
              <a:rPr lang="pt-BR" sz="1050" dirty="0">
                <a:solidFill>
                  <a:schemeClr val="dk1"/>
                </a:solidFill>
                <a:highlight>
                  <a:srgbClr val="FFFFFF"/>
                </a:highlight>
              </a:rPr>
              <a:t> </a:t>
            </a:r>
            <a:r>
              <a:rPr lang="pt-BR" sz="1050" dirty="0" err="1">
                <a:solidFill>
                  <a:schemeClr val="dk1"/>
                </a:solidFill>
                <a:highlight>
                  <a:srgbClr val="FFFFFF"/>
                </a:highlight>
              </a:rPr>
              <a:t>into</a:t>
            </a:r>
            <a:r>
              <a:rPr lang="pt-BR" sz="1050" dirty="0">
                <a:solidFill>
                  <a:schemeClr val="dk1"/>
                </a:solidFill>
                <a:highlight>
                  <a:srgbClr val="FFFFFF"/>
                </a:highlight>
              </a:rPr>
              <a:t> </a:t>
            </a:r>
            <a:r>
              <a:rPr lang="pt-BR" sz="1050" dirty="0" err="1">
                <a:solidFill>
                  <a:schemeClr val="dk1"/>
                </a:solidFill>
                <a:highlight>
                  <a:srgbClr val="FFFFFF"/>
                </a:highlight>
              </a:rPr>
              <a:t>electronic</a:t>
            </a:r>
            <a:r>
              <a:rPr lang="pt-BR" sz="1050" dirty="0">
                <a:solidFill>
                  <a:schemeClr val="dk1"/>
                </a:solidFill>
                <a:highlight>
                  <a:srgbClr val="FFFFFF"/>
                </a:highlight>
              </a:rPr>
              <a:t> </a:t>
            </a:r>
            <a:r>
              <a:rPr lang="pt-BR" sz="1050" dirty="0" err="1">
                <a:solidFill>
                  <a:schemeClr val="dk1"/>
                </a:solidFill>
                <a:highlight>
                  <a:srgbClr val="FFFFFF"/>
                </a:highlight>
              </a:rPr>
              <a:t>typesetting</a:t>
            </a:r>
            <a:r>
              <a:rPr lang="pt-BR" sz="1050" dirty="0">
                <a:solidFill>
                  <a:schemeClr val="dk1"/>
                </a:solidFill>
                <a:highlight>
                  <a:srgbClr val="FFFFFF"/>
                </a:highlight>
              </a:rPr>
              <a:t>, </a:t>
            </a:r>
            <a:r>
              <a:rPr lang="pt-BR" sz="1050" dirty="0" err="1">
                <a:solidFill>
                  <a:schemeClr val="dk1"/>
                </a:solidFill>
                <a:highlight>
                  <a:srgbClr val="FFFFFF"/>
                </a:highlight>
              </a:rPr>
              <a:t>remaining</a:t>
            </a:r>
            <a:r>
              <a:rPr lang="pt-BR" sz="1050" dirty="0">
                <a:solidFill>
                  <a:schemeClr val="dk1"/>
                </a:solidFill>
                <a:highlight>
                  <a:srgbClr val="FFFFFF"/>
                </a:highlight>
              </a:rPr>
              <a:t> </a:t>
            </a:r>
            <a:r>
              <a:rPr lang="pt-BR" sz="1050" dirty="0" err="1">
                <a:solidFill>
                  <a:schemeClr val="dk1"/>
                </a:solidFill>
                <a:highlight>
                  <a:srgbClr val="FFFFFF"/>
                </a:highlight>
              </a:rPr>
              <a:t>essentially</a:t>
            </a:r>
            <a:r>
              <a:rPr lang="pt-BR" sz="1050" dirty="0">
                <a:solidFill>
                  <a:schemeClr val="dk1"/>
                </a:solidFill>
                <a:highlight>
                  <a:srgbClr val="FFFFFF"/>
                </a:highlight>
              </a:rPr>
              <a:t> </a:t>
            </a:r>
            <a:r>
              <a:rPr lang="pt-BR" sz="1050" dirty="0" err="1">
                <a:solidFill>
                  <a:schemeClr val="dk1"/>
                </a:solidFill>
                <a:highlight>
                  <a:srgbClr val="FFFFFF"/>
                </a:highlight>
              </a:rPr>
              <a:t>unchanged</a:t>
            </a:r>
            <a:r>
              <a:rPr lang="pt-BR" sz="1050" dirty="0">
                <a:solidFill>
                  <a:schemeClr val="dk1"/>
                </a:solidFill>
                <a:highlight>
                  <a:srgbClr val="FFFFFF"/>
                </a:highlight>
              </a:rPr>
              <a:t>. It </a:t>
            </a:r>
            <a:r>
              <a:rPr lang="pt-BR" sz="1050" dirty="0" err="1">
                <a:solidFill>
                  <a:schemeClr val="dk1"/>
                </a:solidFill>
                <a:highlight>
                  <a:srgbClr val="FFFFFF"/>
                </a:highlight>
              </a:rPr>
              <a:t>was</a:t>
            </a:r>
            <a:r>
              <a:rPr lang="pt-BR" sz="1050" dirty="0">
                <a:solidFill>
                  <a:schemeClr val="dk1"/>
                </a:solidFill>
                <a:highlight>
                  <a:srgbClr val="FFFFFF"/>
                </a:highlight>
              </a:rPr>
              <a:t> </a:t>
            </a:r>
            <a:r>
              <a:rPr lang="pt-BR" sz="1050" dirty="0" err="1">
                <a:solidFill>
                  <a:schemeClr val="dk1"/>
                </a:solidFill>
                <a:highlight>
                  <a:srgbClr val="FFFFFF"/>
                </a:highlight>
              </a:rPr>
              <a:t>popularised</a:t>
            </a:r>
            <a:r>
              <a:rPr lang="pt-BR" sz="1050" dirty="0">
                <a:solidFill>
                  <a:schemeClr val="dk1"/>
                </a:solidFill>
                <a:highlight>
                  <a:srgbClr val="FFFFFF"/>
                </a:highlight>
              </a:rPr>
              <a:t> in </a:t>
            </a:r>
            <a:r>
              <a:rPr lang="pt-BR" sz="1050" dirty="0" err="1">
                <a:solidFill>
                  <a:schemeClr val="dk1"/>
                </a:solidFill>
                <a:highlight>
                  <a:srgbClr val="FFFFFF"/>
                </a:highlight>
              </a:rPr>
              <a:t>the</a:t>
            </a:r>
            <a:r>
              <a:rPr lang="pt-BR" sz="1050" dirty="0">
                <a:solidFill>
                  <a:schemeClr val="dk1"/>
                </a:solidFill>
                <a:highlight>
                  <a:srgbClr val="FFFFFF"/>
                </a:highlight>
              </a:rPr>
              <a:t> 1960s </a:t>
            </a:r>
            <a:r>
              <a:rPr lang="pt-BR" sz="1050" dirty="0" err="1">
                <a:solidFill>
                  <a:schemeClr val="dk1"/>
                </a:solidFill>
                <a:highlight>
                  <a:srgbClr val="FFFFFF"/>
                </a:highlight>
              </a:rPr>
              <a:t>with</a:t>
            </a:r>
            <a:r>
              <a:rPr lang="pt-BR" sz="1050" dirty="0">
                <a:solidFill>
                  <a:schemeClr val="dk1"/>
                </a:solidFill>
                <a:highlight>
                  <a:srgbClr val="FFFFFF"/>
                </a:highlight>
              </a:rPr>
              <a:t> </a:t>
            </a:r>
            <a:r>
              <a:rPr lang="pt-BR" sz="1050" dirty="0" err="1">
                <a:solidFill>
                  <a:schemeClr val="dk1"/>
                </a:solidFill>
                <a:highlight>
                  <a:srgbClr val="FFFFFF"/>
                </a:highlight>
              </a:rPr>
              <a:t>the</a:t>
            </a:r>
            <a:r>
              <a:rPr lang="pt-BR" sz="1050" dirty="0">
                <a:solidFill>
                  <a:schemeClr val="dk1"/>
                </a:solidFill>
                <a:highlight>
                  <a:srgbClr val="FFFFFF"/>
                </a:highlight>
              </a:rPr>
              <a:t> release </a:t>
            </a:r>
            <a:r>
              <a:rPr lang="pt-BR" sz="1050" dirty="0" err="1">
                <a:solidFill>
                  <a:schemeClr val="dk1"/>
                </a:solidFill>
                <a:highlight>
                  <a:srgbClr val="FFFFFF"/>
                </a:highlight>
              </a:rPr>
              <a:t>of</a:t>
            </a:r>
            <a:r>
              <a:rPr lang="pt-BR" sz="1050" dirty="0">
                <a:solidFill>
                  <a:schemeClr val="dk1"/>
                </a:solidFill>
                <a:highlight>
                  <a:srgbClr val="FFFFFF"/>
                </a:highlight>
              </a:rPr>
              <a:t> </a:t>
            </a:r>
            <a:r>
              <a:rPr lang="pt-BR" sz="1050" dirty="0" err="1">
                <a:solidFill>
                  <a:schemeClr val="dk1"/>
                </a:solidFill>
                <a:highlight>
                  <a:srgbClr val="FFFFFF"/>
                </a:highlight>
              </a:rPr>
              <a:t>Letraset</a:t>
            </a:r>
            <a:r>
              <a:rPr lang="pt-BR" sz="1050" dirty="0">
                <a:solidFill>
                  <a:schemeClr val="dk1"/>
                </a:solidFill>
                <a:highlight>
                  <a:srgbClr val="FFFFFF"/>
                </a:highlight>
              </a:rPr>
              <a:t> </a:t>
            </a:r>
            <a:r>
              <a:rPr lang="pt-BR" sz="1050" dirty="0" err="1">
                <a:solidFill>
                  <a:schemeClr val="dk1"/>
                </a:solidFill>
                <a:highlight>
                  <a:srgbClr val="FFFFFF"/>
                </a:highlight>
              </a:rPr>
              <a:t>sheets</a:t>
            </a:r>
            <a:r>
              <a:rPr lang="pt-BR" sz="1050" dirty="0">
                <a:solidFill>
                  <a:schemeClr val="dk1"/>
                </a:solidFill>
                <a:highlight>
                  <a:srgbClr val="FFFFFF"/>
                </a:highlight>
              </a:rPr>
              <a:t> </a:t>
            </a:r>
            <a:r>
              <a:rPr lang="pt-BR" sz="1050" dirty="0" err="1">
                <a:solidFill>
                  <a:schemeClr val="dk1"/>
                </a:solidFill>
                <a:highlight>
                  <a:srgbClr val="FFFFFF"/>
                </a:highlight>
              </a:rPr>
              <a:t>containing</a:t>
            </a:r>
            <a:r>
              <a:rPr lang="pt-BR" sz="1050" dirty="0">
                <a:solidFill>
                  <a:schemeClr val="dk1"/>
                </a:solidFill>
                <a:highlight>
                  <a:srgbClr val="FFFFFF"/>
                </a:highlight>
              </a:rPr>
              <a:t> </a:t>
            </a:r>
            <a:r>
              <a:rPr lang="pt-BR" sz="1050" dirty="0" err="1">
                <a:solidFill>
                  <a:schemeClr val="dk1"/>
                </a:solidFill>
                <a:highlight>
                  <a:srgbClr val="FFFFFF"/>
                </a:highlight>
              </a:rPr>
              <a:t>Lorem</a:t>
            </a:r>
            <a:r>
              <a:rPr lang="pt-BR" sz="1050" dirty="0">
                <a:solidFill>
                  <a:schemeClr val="dk1"/>
                </a:solidFill>
                <a:highlight>
                  <a:srgbClr val="FFFFFF"/>
                </a:highlight>
              </a:rPr>
              <a:t> Ipsum </a:t>
            </a:r>
            <a:r>
              <a:rPr lang="pt-BR" sz="1050" dirty="0" err="1">
                <a:solidFill>
                  <a:schemeClr val="dk1"/>
                </a:solidFill>
                <a:highlight>
                  <a:srgbClr val="FFFFFF"/>
                </a:highlight>
              </a:rPr>
              <a:t>passages</a:t>
            </a:r>
            <a:r>
              <a:rPr lang="pt-BR" sz="1050" dirty="0">
                <a:solidFill>
                  <a:schemeClr val="dk1"/>
                </a:solidFill>
                <a:highlight>
                  <a:srgbClr val="FFFFFF"/>
                </a:highlight>
              </a:rPr>
              <a:t>, </a:t>
            </a:r>
            <a:r>
              <a:rPr lang="pt-BR" sz="1050" dirty="0" err="1">
                <a:solidFill>
                  <a:schemeClr val="dk1"/>
                </a:solidFill>
                <a:highlight>
                  <a:srgbClr val="FFFFFF"/>
                </a:highlight>
              </a:rPr>
              <a:t>and</a:t>
            </a:r>
            <a:r>
              <a:rPr lang="pt-BR" sz="1050" dirty="0">
                <a:solidFill>
                  <a:schemeClr val="dk1"/>
                </a:solidFill>
                <a:highlight>
                  <a:srgbClr val="FFFFFF"/>
                </a:highlight>
              </a:rPr>
              <a:t> more </a:t>
            </a:r>
            <a:r>
              <a:rPr lang="pt-BR" sz="1050" dirty="0" err="1">
                <a:solidFill>
                  <a:schemeClr val="dk1"/>
                </a:solidFill>
                <a:highlight>
                  <a:srgbClr val="FFFFFF"/>
                </a:highlight>
              </a:rPr>
              <a:t>recently</a:t>
            </a:r>
            <a:r>
              <a:rPr lang="pt-BR" sz="1050" dirty="0">
                <a:solidFill>
                  <a:schemeClr val="dk1"/>
                </a:solidFill>
                <a:highlight>
                  <a:srgbClr val="FFFFFF"/>
                </a:highlight>
              </a:rPr>
              <a:t> </a:t>
            </a:r>
            <a:r>
              <a:rPr lang="pt-BR" sz="1050" dirty="0" err="1">
                <a:solidFill>
                  <a:schemeClr val="dk1"/>
                </a:solidFill>
                <a:highlight>
                  <a:srgbClr val="FFFFFF"/>
                </a:highlight>
              </a:rPr>
              <a:t>with</a:t>
            </a:r>
            <a:r>
              <a:rPr lang="pt-BR" sz="1050" dirty="0">
                <a:solidFill>
                  <a:schemeClr val="dk1"/>
                </a:solidFill>
                <a:highlight>
                  <a:srgbClr val="FFFFFF"/>
                </a:highlight>
              </a:rPr>
              <a:t> desktop </a:t>
            </a:r>
            <a:r>
              <a:rPr lang="pt-BR" sz="1050" dirty="0" err="1">
                <a:solidFill>
                  <a:schemeClr val="dk1"/>
                </a:solidFill>
                <a:highlight>
                  <a:srgbClr val="FFFFFF"/>
                </a:highlight>
              </a:rPr>
              <a:t>publishing</a:t>
            </a:r>
            <a:r>
              <a:rPr lang="pt-BR" sz="1050" dirty="0">
                <a:solidFill>
                  <a:schemeClr val="dk1"/>
                </a:solidFill>
                <a:highlight>
                  <a:srgbClr val="FFFFFF"/>
                </a:highlight>
              </a:rPr>
              <a:t> software like </a:t>
            </a:r>
            <a:r>
              <a:rPr lang="pt-BR" sz="1050" dirty="0" err="1">
                <a:solidFill>
                  <a:schemeClr val="dk1"/>
                </a:solidFill>
                <a:highlight>
                  <a:srgbClr val="FFFFFF"/>
                </a:highlight>
              </a:rPr>
              <a:t>Aldus</a:t>
            </a:r>
            <a:r>
              <a:rPr lang="pt-BR" sz="1050" dirty="0">
                <a:solidFill>
                  <a:schemeClr val="dk1"/>
                </a:solidFill>
                <a:highlight>
                  <a:srgbClr val="FFFFFF"/>
                </a:highlight>
              </a:rPr>
              <a:t> PageMaker </a:t>
            </a:r>
            <a:r>
              <a:rPr lang="pt-BR" sz="1050" dirty="0" err="1">
                <a:solidFill>
                  <a:schemeClr val="dk1"/>
                </a:solidFill>
                <a:highlight>
                  <a:srgbClr val="FFFFFF"/>
                </a:highlight>
              </a:rPr>
              <a:t>including</a:t>
            </a:r>
            <a:r>
              <a:rPr lang="pt-BR" sz="1050" dirty="0">
                <a:solidFill>
                  <a:schemeClr val="dk1"/>
                </a:solidFill>
                <a:highlight>
                  <a:srgbClr val="FFFFFF"/>
                </a:highlight>
              </a:rPr>
              <a:t> </a:t>
            </a:r>
            <a:r>
              <a:rPr lang="pt-BR" sz="1050" dirty="0" err="1">
                <a:solidFill>
                  <a:schemeClr val="dk1"/>
                </a:solidFill>
                <a:highlight>
                  <a:srgbClr val="FFFFFF"/>
                </a:highlight>
              </a:rPr>
              <a:t>versions</a:t>
            </a:r>
            <a:r>
              <a:rPr lang="pt-BR" sz="1050" dirty="0">
                <a:solidFill>
                  <a:schemeClr val="dk1"/>
                </a:solidFill>
                <a:highlight>
                  <a:srgbClr val="FFFFFF"/>
                </a:highlight>
              </a:rPr>
              <a:t> </a:t>
            </a:r>
            <a:r>
              <a:rPr lang="pt-BR" sz="1050" dirty="0" err="1">
                <a:solidFill>
                  <a:schemeClr val="dk1"/>
                </a:solidFill>
                <a:highlight>
                  <a:srgbClr val="FFFFFF"/>
                </a:highlight>
              </a:rPr>
              <a:t>of</a:t>
            </a:r>
            <a:r>
              <a:rPr lang="pt-BR" sz="1050" dirty="0">
                <a:solidFill>
                  <a:schemeClr val="dk1"/>
                </a:solidFill>
                <a:highlight>
                  <a:srgbClr val="FFFFFF"/>
                </a:highlight>
              </a:rPr>
              <a:t> </a:t>
            </a:r>
            <a:r>
              <a:rPr lang="pt-BR" sz="1050" dirty="0" err="1">
                <a:solidFill>
                  <a:schemeClr val="dk1"/>
                </a:solidFill>
                <a:highlight>
                  <a:srgbClr val="FFFFFF"/>
                </a:highlight>
              </a:rPr>
              <a:t>Lorem</a:t>
            </a:r>
            <a:r>
              <a:rPr lang="pt-BR" sz="1050" dirty="0">
                <a:solidFill>
                  <a:schemeClr val="dk1"/>
                </a:solidFill>
                <a:highlight>
                  <a:srgbClr val="FFFFFF"/>
                </a:highlight>
              </a:rPr>
              <a:t> Ipsum.</a:t>
            </a:r>
            <a:br>
              <a:rPr lang="pt-BR" sz="1050" dirty="0">
                <a:solidFill>
                  <a:schemeClr val="dk1"/>
                </a:solidFill>
                <a:highlight>
                  <a:srgbClr val="FFFFFF"/>
                </a:highlight>
              </a:rPr>
            </a:br>
            <a:br>
              <a:rPr lang="pt-BR" sz="1050" dirty="0">
                <a:solidFill>
                  <a:schemeClr val="dk1"/>
                </a:solidFill>
                <a:highlight>
                  <a:srgbClr val="FFFFFF"/>
                </a:highlight>
              </a:rPr>
            </a:br>
            <a:r>
              <a:rPr lang="pt-BR" sz="1050" dirty="0" err="1">
                <a:solidFill>
                  <a:schemeClr val="dk1"/>
                </a:solidFill>
                <a:highlight>
                  <a:srgbClr val="FFFFFF"/>
                </a:highlight>
              </a:rPr>
              <a:t>Contrary</a:t>
            </a:r>
            <a:r>
              <a:rPr lang="pt-BR" sz="1050" dirty="0">
                <a:solidFill>
                  <a:schemeClr val="dk1"/>
                </a:solidFill>
                <a:highlight>
                  <a:srgbClr val="FFFFFF"/>
                </a:highlight>
              </a:rPr>
              <a:t> </a:t>
            </a:r>
            <a:r>
              <a:rPr lang="pt-BR" sz="1050" dirty="0" err="1">
                <a:solidFill>
                  <a:schemeClr val="dk1"/>
                </a:solidFill>
                <a:highlight>
                  <a:srgbClr val="FFFFFF"/>
                </a:highlight>
              </a:rPr>
              <a:t>to</a:t>
            </a:r>
            <a:r>
              <a:rPr lang="pt-BR" sz="1050" dirty="0">
                <a:solidFill>
                  <a:schemeClr val="dk1"/>
                </a:solidFill>
                <a:highlight>
                  <a:srgbClr val="FFFFFF"/>
                </a:highlight>
              </a:rPr>
              <a:t> popular </a:t>
            </a:r>
            <a:r>
              <a:rPr lang="pt-BR" sz="1050" dirty="0" err="1">
                <a:solidFill>
                  <a:schemeClr val="dk1"/>
                </a:solidFill>
                <a:highlight>
                  <a:srgbClr val="FFFFFF"/>
                </a:highlight>
              </a:rPr>
              <a:t>belief</a:t>
            </a:r>
            <a:r>
              <a:rPr lang="pt-BR" sz="1050" dirty="0">
                <a:solidFill>
                  <a:schemeClr val="dk1"/>
                </a:solidFill>
                <a:highlight>
                  <a:srgbClr val="FFFFFF"/>
                </a:highlight>
              </a:rPr>
              <a:t>, </a:t>
            </a:r>
            <a:r>
              <a:rPr lang="pt-BR" sz="1050" dirty="0" err="1">
                <a:solidFill>
                  <a:schemeClr val="dk1"/>
                </a:solidFill>
                <a:highlight>
                  <a:srgbClr val="FFFFFF"/>
                </a:highlight>
              </a:rPr>
              <a:t>Lorem</a:t>
            </a:r>
            <a:r>
              <a:rPr lang="pt-BR" sz="1050" dirty="0">
                <a:solidFill>
                  <a:schemeClr val="dk1"/>
                </a:solidFill>
                <a:highlight>
                  <a:srgbClr val="FFFFFF"/>
                </a:highlight>
              </a:rPr>
              <a:t> Ipsum </a:t>
            </a:r>
            <a:r>
              <a:rPr lang="pt-BR" sz="1050" dirty="0" err="1">
                <a:solidFill>
                  <a:schemeClr val="dk1"/>
                </a:solidFill>
                <a:highlight>
                  <a:srgbClr val="FFFFFF"/>
                </a:highlight>
              </a:rPr>
              <a:t>is</a:t>
            </a:r>
            <a:r>
              <a:rPr lang="pt-BR" sz="1050" dirty="0">
                <a:solidFill>
                  <a:schemeClr val="dk1"/>
                </a:solidFill>
                <a:highlight>
                  <a:srgbClr val="FFFFFF"/>
                </a:highlight>
              </a:rPr>
              <a:t> </a:t>
            </a:r>
            <a:r>
              <a:rPr lang="pt-BR" sz="1050" dirty="0" err="1">
                <a:solidFill>
                  <a:schemeClr val="dk1"/>
                </a:solidFill>
                <a:highlight>
                  <a:srgbClr val="FFFFFF"/>
                </a:highlight>
              </a:rPr>
              <a:t>not</a:t>
            </a:r>
            <a:r>
              <a:rPr lang="pt-BR" sz="1050" dirty="0">
                <a:solidFill>
                  <a:schemeClr val="dk1"/>
                </a:solidFill>
                <a:highlight>
                  <a:srgbClr val="FFFFFF"/>
                </a:highlight>
              </a:rPr>
              <a:t> </a:t>
            </a:r>
            <a:r>
              <a:rPr lang="pt-BR" sz="1050" dirty="0" err="1">
                <a:solidFill>
                  <a:schemeClr val="dk1"/>
                </a:solidFill>
                <a:highlight>
                  <a:srgbClr val="FFFFFF"/>
                </a:highlight>
              </a:rPr>
              <a:t>simply</a:t>
            </a:r>
            <a:r>
              <a:rPr lang="pt-BR" sz="1050" dirty="0">
                <a:solidFill>
                  <a:schemeClr val="dk1"/>
                </a:solidFill>
                <a:highlight>
                  <a:srgbClr val="FFFFFF"/>
                </a:highlight>
              </a:rPr>
              <a:t> </a:t>
            </a:r>
            <a:r>
              <a:rPr lang="pt-BR" sz="1050" dirty="0" err="1">
                <a:solidFill>
                  <a:schemeClr val="dk1"/>
                </a:solidFill>
                <a:highlight>
                  <a:srgbClr val="FFFFFF"/>
                </a:highlight>
              </a:rPr>
              <a:t>random</a:t>
            </a:r>
            <a:r>
              <a:rPr lang="pt-BR" sz="1050" dirty="0">
                <a:solidFill>
                  <a:schemeClr val="dk1"/>
                </a:solidFill>
                <a:highlight>
                  <a:srgbClr val="FFFFFF"/>
                </a:highlight>
              </a:rPr>
              <a:t> </a:t>
            </a:r>
            <a:r>
              <a:rPr lang="pt-BR" sz="1050" dirty="0" err="1">
                <a:solidFill>
                  <a:schemeClr val="dk1"/>
                </a:solidFill>
                <a:highlight>
                  <a:srgbClr val="FFFFFF"/>
                </a:highlight>
              </a:rPr>
              <a:t>text</a:t>
            </a:r>
            <a:r>
              <a:rPr lang="pt-BR" sz="1050" dirty="0">
                <a:solidFill>
                  <a:schemeClr val="dk1"/>
                </a:solidFill>
                <a:highlight>
                  <a:srgbClr val="FFFFFF"/>
                </a:highlight>
              </a:rPr>
              <a:t>. It </a:t>
            </a:r>
            <a:r>
              <a:rPr lang="pt-BR" sz="1050" dirty="0" err="1">
                <a:solidFill>
                  <a:schemeClr val="dk1"/>
                </a:solidFill>
                <a:highlight>
                  <a:srgbClr val="FFFFFF"/>
                </a:highlight>
              </a:rPr>
              <a:t>has</a:t>
            </a:r>
            <a:r>
              <a:rPr lang="pt-BR" sz="1050" dirty="0">
                <a:solidFill>
                  <a:schemeClr val="dk1"/>
                </a:solidFill>
                <a:highlight>
                  <a:srgbClr val="FFFFFF"/>
                </a:highlight>
              </a:rPr>
              <a:t> roots in a </a:t>
            </a:r>
            <a:r>
              <a:rPr lang="pt-BR" sz="1050" dirty="0" err="1">
                <a:solidFill>
                  <a:schemeClr val="dk1"/>
                </a:solidFill>
                <a:highlight>
                  <a:srgbClr val="FFFFFF"/>
                </a:highlight>
              </a:rPr>
              <a:t>piece</a:t>
            </a:r>
            <a:r>
              <a:rPr lang="pt-BR" sz="1050" dirty="0">
                <a:solidFill>
                  <a:schemeClr val="dk1"/>
                </a:solidFill>
                <a:highlight>
                  <a:srgbClr val="FFFFFF"/>
                </a:highlight>
              </a:rPr>
              <a:t> </a:t>
            </a:r>
            <a:r>
              <a:rPr lang="pt-BR" sz="1050" dirty="0" err="1">
                <a:solidFill>
                  <a:schemeClr val="dk1"/>
                </a:solidFill>
                <a:highlight>
                  <a:srgbClr val="FFFFFF"/>
                </a:highlight>
              </a:rPr>
              <a:t>of</a:t>
            </a:r>
            <a:r>
              <a:rPr lang="pt-BR" sz="1050" dirty="0">
                <a:solidFill>
                  <a:schemeClr val="dk1"/>
                </a:solidFill>
                <a:highlight>
                  <a:srgbClr val="FFFFFF"/>
                </a:highlight>
              </a:rPr>
              <a:t> </a:t>
            </a:r>
            <a:r>
              <a:rPr lang="pt-BR" sz="1050" dirty="0" err="1">
                <a:solidFill>
                  <a:schemeClr val="dk1"/>
                </a:solidFill>
                <a:highlight>
                  <a:srgbClr val="FFFFFF"/>
                </a:highlight>
              </a:rPr>
              <a:t>classical</a:t>
            </a:r>
            <a:r>
              <a:rPr lang="pt-BR" sz="1050" dirty="0">
                <a:solidFill>
                  <a:schemeClr val="dk1"/>
                </a:solidFill>
                <a:highlight>
                  <a:srgbClr val="FFFFFF"/>
                </a:highlight>
              </a:rPr>
              <a:t> </a:t>
            </a:r>
            <a:r>
              <a:rPr lang="pt-BR" sz="1050" dirty="0" err="1">
                <a:solidFill>
                  <a:schemeClr val="dk1"/>
                </a:solidFill>
                <a:highlight>
                  <a:srgbClr val="FFFFFF"/>
                </a:highlight>
              </a:rPr>
              <a:t>Latin</a:t>
            </a:r>
            <a:r>
              <a:rPr lang="pt-BR" sz="1050" dirty="0">
                <a:solidFill>
                  <a:schemeClr val="dk1"/>
                </a:solidFill>
                <a:highlight>
                  <a:srgbClr val="FFFFFF"/>
                </a:highlight>
              </a:rPr>
              <a:t> </a:t>
            </a:r>
            <a:r>
              <a:rPr lang="pt-BR" sz="1050" dirty="0" err="1">
                <a:solidFill>
                  <a:schemeClr val="dk1"/>
                </a:solidFill>
                <a:highlight>
                  <a:srgbClr val="FFFFFF"/>
                </a:highlight>
              </a:rPr>
              <a:t>literature</a:t>
            </a:r>
            <a:r>
              <a:rPr lang="pt-BR" sz="1050" dirty="0">
                <a:solidFill>
                  <a:schemeClr val="dk1"/>
                </a:solidFill>
                <a:highlight>
                  <a:srgbClr val="FFFFFF"/>
                </a:highlight>
              </a:rPr>
              <a:t> </a:t>
            </a:r>
            <a:r>
              <a:rPr lang="pt-BR" sz="1050" dirty="0" err="1">
                <a:solidFill>
                  <a:schemeClr val="dk1"/>
                </a:solidFill>
                <a:highlight>
                  <a:srgbClr val="FFFFFF"/>
                </a:highlight>
              </a:rPr>
              <a:t>from</a:t>
            </a:r>
            <a:r>
              <a:rPr lang="pt-BR" sz="1050" dirty="0">
                <a:solidFill>
                  <a:schemeClr val="dk1"/>
                </a:solidFill>
                <a:highlight>
                  <a:srgbClr val="FFFFFF"/>
                </a:highlight>
              </a:rPr>
              <a:t> 45 BC, making it over 2000 </a:t>
            </a:r>
            <a:r>
              <a:rPr lang="pt-BR" sz="1050" dirty="0" err="1">
                <a:solidFill>
                  <a:schemeClr val="dk1"/>
                </a:solidFill>
                <a:highlight>
                  <a:srgbClr val="FFFFFF"/>
                </a:highlight>
              </a:rPr>
              <a:t>years</a:t>
            </a:r>
            <a:r>
              <a:rPr lang="pt-BR" sz="1050" dirty="0">
                <a:solidFill>
                  <a:schemeClr val="dk1"/>
                </a:solidFill>
                <a:highlight>
                  <a:srgbClr val="FFFFFF"/>
                </a:highlight>
              </a:rPr>
              <a:t> </a:t>
            </a:r>
            <a:r>
              <a:rPr lang="pt-BR" sz="1050" dirty="0" err="1">
                <a:solidFill>
                  <a:schemeClr val="dk1"/>
                </a:solidFill>
                <a:highlight>
                  <a:srgbClr val="FFFFFF"/>
                </a:highlight>
              </a:rPr>
              <a:t>old</a:t>
            </a:r>
            <a:r>
              <a:rPr lang="pt-BR" sz="1050" dirty="0">
                <a:solidFill>
                  <a:schemeClr val="dk1"/>
                </a:solidFill>
                <a:highlight>
                  <a:srgbClr val="FFFFFF"/>
                </a:highlight>
              </a:rPr>
              <a:t>. Richard </a:t>
            </a:r>
            <a:r>
              <a:rPr lang="pt-BR" sz="1050" dirty="0" err="1">
                <a:solidFill>
                  <a:schemeClr val="dk1"/>
                </a:solidFill>
                <a:highlight>
                  <a:srgbClr val="FFFFFF"/>
                </a:highlight>
              </a:rPr>
              <a:t>McClintock</a:t>
            </a:r>
            <a:r>
              <a:rPr lang="pt-BR" sz="1050" dirty="0">
                <a:solidFill>
                  <a:schemeClr val="dk1"/>
                </a:solidFill>
                <a:highlight>
                  <a:srgbClr val="FFFFFF"/>
                </a:highlight>
              </a:rPr>
              <a:t>, a </a:t>
            </a:r>
            <a:r>
              <a:rPr lang="pt-BR" sz="1050" dirty="0" err="1">
                <a:solidFill>
                  <a:schemeClr val="dk1"/>
                </a:solidFill>
                <a:highlight>
                  <a:srgbClr val="FFFFFF"/>
                </a:highlight>
              </a:rPr>
              <a:t>Latin</a:t>
            </a:r>
            <a:r>
              <a:rPr lang="pt-BR" sz="1050" dirty="0">
                <a:solidFill>
                  <a:schemeClr val="dk1"/>
                </a:solidFill>
                <a:highlight>
                  <a:srgbClr val="FFFFFF"/>
                </a:highlight>
              </a:rPr>
              <a:t> professor </a:t>
            </a:r>
            <a:r>
              <a:rPr lang="pt-BR" sz="1050" dirty="0" err="1">
                <a:solidFill>
                  <a:schemeClr val="dk1"/>
                </a:solidFill>
                <a:highlight>
                  <a:srgbClr val="FFFFFF"/>
                </a:highlight>
              </a:rPr>
              <a:t>at</a:t>
            </a:r>
            <a:r>
              <a:rPr lang="pt-BR" sz="1050" dirty="0">
                <a:solidFill>
                  <a:schemeClr val="dk1"/>
                </a:solidFill>
                <a:highlight>
                  <a:srgbClr val="FFFFFF"/>
                </a:highlight>
              </a:rPr>
              <a:t> </a:t>
            </a:r>
            <a:r>
              <a:rPr lang="pt-BR" sz="1050" dirty="0" err="1">
                <a:solidFill>
                  <a:schemeClr val="dk1"/>
                </a:solidFill>
                <a:highlight>
                  <a:srgbClr val="FFFFFF"/>
                </a:highlight>
              </a:rPr>
              <a:t>Hampden</a:t>
            </a:r>
            <a:r>
              <a:rPr lang="pt-BR" sz="1050" dirty="0">
                <a:solidFill>
                  <a:schemeClr val="dk1"/>
                </a:solidFill>
                <a:highlight>
                  <a:srgbClr val="FFFFFF"/>
                </a:highlight>
              </a:rPr>
              <a:t>-Sydney </a:t>
            </a:r>
            <a:r>
              <a:rPr lang="pt-BR" sz="1050" dirty="0" err="1">
                <a:solidFill>
                  <a:schemeClr val="dk1"/>
                </a:solidFill>
                <a:highlight>
                  <a:srgbClr val="FFFFFF"/>
                </a:highlight>
              </a:rPr>
              <a:t>College</a:t>
            </a:r>
            <a:r>
              <a:rPr lang="pt-BR" sz="1050" dirty="0">
                <a:solidFill>
                  <a:schemeClr val="dk1"/>
                </a:solidFill>
                <a:highlight>
                  <a:srgbClr val="FFFFFF"/>
                </a:highlight>
              </a:rPr>
              <a:t> in Virginia, </a:t>
            </a:r>
            <a:r>
              <a:rPr lang="pt-BR" sz="1050" dirty="0" err="1">
                <a:solidFill>
                  <a:schemeClr val="dk1"/>
                </a:solidFill>
                <a:highlight>
                  <a:srgbClr val="FFFFFF"/>
                </a:highlight>
              </a:rPr>
              <a:t>looked</a:t>
            </a:r>
            <a:r>
              <a:rPr lang="pt-BR" sz="1050" dirty="0">
                <a:solidFill>
                  <a:schemeClr val="dk1"/>
                </a:solidFill>
                <a:highlight>
                  <a:srgbClr val="FFFFFF"/>
                </a:highlight>
              </a:rPr>
              <a:t> </a:t>
            </a:r>
            <a:r>
              <a:rPr lang="pt-BR" sz="1050" dirty="0" err="1">
                <a:solidFill>
                  <a:schemeClr val="dk1"/>
                </a:solidFill>
                <a:highlight>
                  <a:srgbClr val="FFFFFF"/>
                </a:highlight>
              </a:rPr>
              <a:t>up</a:t>
            </a:r>
            <a:r>
              <a:rPr lang="pt-BR" sz="1050" dirty="0">
                <a:solidFill>
                  <a:schemeClr val="dk1"/>
                </a:solidFill>
                <a:highlight>
                  <a:srgbClr val="FFFFFF"/>
                </a:highlight>
              </a:rPr>
              <a:t> </a:t>
            </a:r>
            <a:r>
              <a:rPr lang="pt-BR" sz="1050" dirty="0" err="1">
                <a:solidFill>
                  <a:schemeClr val="dk1"/>
                </a:solidFill>
                <a:highlight>
                  <a:srgbClr val="FFFFFF"/>
                </a:highlight>
              </a:rPr>
              <a:t>one</a:t>
            </a:r>
            <a:r>
              <a:rPr lang="pt-BR" sz="1050" dirty="0">
                <a:solidFill>
                  <a:schemeClr val="dk1"/>
                </a:solidFill>
                <a:highlight>
                  <a:srgbClr val="FFFFFF"/>
                </a:highlight>
              </a:rPr>
              <a:t> </a:t>
            </a:r>
            <a:r>
              <a:rPr lang="pt-BR" sz="1050" dirty="0" err="1">
                <a:solidFill>
                  <a:schemeClr val="dk1"/>
                </a:solidFill>
                <a:highlight>
                  <a:srgbClr val="FFFFFF"/>
                </a:highlight>
              </a:rPr>
              <a:t>of</a:t>
            </a:r>
            <a:r>
              <a:rPr lang="pt-BR" sz="1050" dirty="0">
                <a:solidFill>
                  <a:schemeClr val="dk1"/>
                </a:solidFill>
                <a:highlight>
                  <a:srgbClr val="FFFFFF"/>
                </a:highlight>
              </a:rPr>
              <a:t> </a:t>
            </a:r>
            <a:r>
              <a:rPr lang="pt-BR" sz="1050" dirty="0" err="1">
                <a:solidFill>
                  <a:schemeClr val="dk1"/>
                </a:solidFill>
                <a:highlight>
                  <a:srgbClr val="FFFFFF"/>
                </a:highlight>
              </a:rPr>
              <a:t>the</a:t>
            </a:r>
            <a:r>
              <a:rPr lang="pt-BR" sz="1050" dirty="0">
                <a:solidFill>
                  <a:schemeClr val="dk1"/>
                </a:solidFill>
                <a:highlight>
                  <a:srgbClr val="FFFFFF"/>
                </a:highlight>
              </a:rPr>
              <a:t> more </a:t>
            </a:r>
            <a:r>
              <a:rPr lang="pt-BR" sz="1050" dirty="0" err="1">
                <a:solidFill>
                  <a:schemeClr val="dk1"/>
                </a:solidFill>
                <a:highlight>
                  <a:srgbClr val="FFFFFF"/>
                </a:highlight>
              </a:rPr>
              <a:t>obscure</a:t>
            </a:r>
            <a:r>
              <a:rPr lang="pt-BR" sz="1050" dirty="0">
                <a:solidFill>
                  <a:schemeClr val="dk1"/>
                </a:solidFill>
                <a:highlight>
                  <a:srgbClr val="FFFFFF"/>
                </a:highlight>
              </a:rPr>
              <a:t> </a:t>
            </a:r>
            <a:r>
              <a:rPr lang="pt-BR" sz="1050" dirty="0" err="1">
                <a:solidFill>
                  <a:schemeClr val="dk1"/>
                </a:solidFill>
                <a:highlight>
                  <a:srgbClr val="FFFFFF"/>
                </a:highlight>
              </a:rPr>
              <a:t>Latin</a:t>
            </a:r>
            <a:r>
              <a:rPr lang="pt-BR" sz="1050" dirty="0">
                <a:solidFill>
                  <a:schemeClr val="dk1"/>
                </a:solidFill>
                <a:highlight>
                  <a:srgbClr val="FFFFFF"/>
                </a:highlight>
              </a:rPr>
              <a:t> words, </a:t>
            </a:r>
            <a:r>
              <a:rPr lang="pt-BR" sz="1050" dirty="0" err="1">
                <a:solidFill>
                  <a:schemeClr val="dk1"/>
                </a:solidFill>
                <a:highlight>
                  <a:srgbClr val="FFFFFF"/>
                </a:highlight>
              </a:rPr>
              <a:t>consectetur</a:t>
            </a:r>
            <a:r>
              <a:rPr lang="pt-BR" sz="1050" dirty="0">
                <a:solidFill>
                  <a:schemeClr val="dk1"/>
                </a:solidFill>
                <a:highlight>
                  <a:srgbClr val="FFFFFF"/>
                </a:highlight>
              </a:rPr>
              <a:t>, </a:t>
            </a:r>
            <a:r>
              <a:rPr lang="pt-BR" sz="1050" dirty="0" err="1">
                <a:solidFill>
                  <a:schemeClr val="dk1"/>
                </a:solidFill>
                <a:highlight>
                  <a:srgbClr val="FFFFFF"/>
                </a:highlight>
              </a:rPr>
              <a:t>from</a:t>
            </a:r>
            <a:r>
              <a:rPr lang="pt-BR" sz="1050" dirty="0">
                <a:solidFill>
                  <a:schemeClr val="dk1"/>
                </a:solidFill>
                <a:highlight>
                  <a:srgbClr val="FFFFFF"/>
                </a:highlight>
              </a:rPr>
              <a:t> a </a:t>
            </a:r>
            <a:r>
              <a:rPr lang="pt-BR" sz="1050" dirty="0" err="1">
                <a:solidFill>
                  <a:schemeClr val="dk1"/>
                </a:solidFill>
                <a:highlight>
                  <a:srgbClr val="FFFFFF"/>
                </a:highlight>
              </a:rPr>
              <a:t>Lorem</a:t>
            </a:r>
            <a:r>
              <a:rPr lang="pt-BR" sz="1050" dirty="0">
                <a:solidFill>
                  <a:schemeClr val="dk1"/>
                </a:solidFill>
                <a:highlight>
                  <a:srgbClr val="FFFFFF"/>
                </a:highlight>
              </a:rPr>
              <a:t> Ipsum </a:t>
            </a:r>
            <a:r>
              <a:rPr lang="pt-BR" sz="1050" dirty="0" err="1">
                <a:solidFill>
                  <a:schemeClr val="dk1"/>
                </a:solidFill>
                <a:highlight>
                  <a:srgbClr val="FFFFFF"/>
                </a:highlight>
              </a:rPr>
              <a:t>passage</a:t>
            </a:r>
            <a:r>
              <a:rPr lang="pt-BR" sz="1050" dirty="0">
                <a:solidFill>
                  <a:schemeClr val="dk1"/>
                </a:solidFill>
                <a:highlight>
                  <a:srgbClr val="FFFFFF"/>
                </a:highlight>
              </a:rPr>
              <a:t>, </a:t>
            </a:r>
            <a:r>
              <a:rPr lang="pt-BR" sz="1050" dirty="0" err="1">
                <a:solidFill>
                  <a:schemeClr val="dk1"/>
                </a:solidFill>
                <a:highlight>
                  <a:srgbClr val="FFFFFF"/>
                </a:highlight>
              </a:rPr>
              <a:t>and</a:t>
            </a:r>
            <a:r>
              <a:rPr lang="pt-BR" sz="1050" dirty="0">
                <a:solidFill>
                  <a:schemeClr val="dk1"/>
                </a:solidFill>
                <a:highlight>
                  <a:srgbClr val="FFFFFF"/>
                </a:highlight>
              </a:rPr>
              <a:t> </a:t>
            </a:r>
            <a:r>
              <a:rPr lang="pt-BR" sz="1050" dirty="0" err="1">
                <a:solidFill>
                  <a:schemeClr val="dk1"/>
                </a:solidFill>
                <a:highlight>
                  <a:srgbClr val="FFFFFF"/>
                </a:highlight>
              </a:rPr>
              <a:t>going</a:t>
            </a:r>
            <a:r>
              <a:rPr lang="pt-BR" sz="1050" dirty="0">
                <a:solidFill>
                  <a:schemeClr val="dk1"/>
                </a:solidFill>
                <a:highlight>
                  <a:srgbClr val="FFFFFF"/>
                </a:highlight>
              </a:rPr>
              <a:t> </a:t>
            </a:r>
            <a:r>
              <a:rPr lang="pt-BR" sz="1050" dirty="0" err="1">
                <a:solidFill>
                  <a:schemeClr val="dk1"/>
                </a:solidFill>
                <a:highlight>
                  <a:srgbClr val="FFFFFF"/>
                </a:highlight>
              </a:rPr>
              <a:t>through</a:t>
            </a:r>
            <a:r>
              <a:rPr lang="pt-BR" sz="1050" dirty="0">
                <a:solidFill>
                  <a:schemeClr val="dk1"/>
                </a:solidFill>
                <a:highlight>
                  <a:srgbClr val="FFFFFF"/>
                </a:highlight>
              </a:rPr>
              <a:t> </a:t>
            </a:r>
            <a:r>
              <a:rPr lang="pt-BR" sz="1050" dirty="0" err="1">
                <a:solidFill>
                  <a:schemeClr val="dk1"/>
                </a:solidFill>
                <a:highlight>
                  <a:srgbClr val="FFFFFF"/>
                </a:highlight>
              </a:rPr>
              <a:t>the</a:t>
            </a:r>
            <a:r>
              <a:rPr lang="pt-BR" sz="1050" dirty="0">
                <a:solidFill>
                  <a:schemeClr val="dk1"/>
                </a:solidFill>
                <a:highlight>
                  <a:srgbClr val="FFFFFF"/>
                </a:highlight>
              </a:rPr>
              <a:t> cites </a:t>
            </a:r>
            <a:r>
              <a:rPr lang="pt-BR" sz="1050" dirty="0" err="1">
                <a:solidFill>
                  <a:schemeClr val="dk1"/>
                </a:solidFill>
                <a:highlight>
                  <a:srgbClr val="FFFFFF"/>
                </a:highlight>
              </a:rPr>
              <a:t>of</a:t>
            </a:r>
            <a:r>
              <a:rPr lang="pt-BR" sz="1050" dirty="0">
                <a:solidFill>
                  <a:schemeClr val="dk1"/>
                </a:solidFill>
                <a:highlight>
                  <a:srgbClr val="FFFFFF"/>
                </a:highlight>
              </a:rPr>
              <a:t> </a:t>
            </a:r>
            <a:r>
              <a:rPr lang="pt-BR" sz="1050" dirty="0" err="1">
                <a:solidFill>
                  <a:schemeClr val="dk1"/>
                </a:solidFill>
                <a:highlight>
                  <a:srgbClr val="FFFFFF"/>
                </a:highlight>
              </a:rPr>
              <a:t>the</a:t>
            </a:r>
            <a:r>
              <a:rPr lang="pt-BR" sz="1050" dirty="0">
                <a:solidFill>
                  <a:schemeClr val="dk1"/>
                </a:solidFill>
                <a:highlight>
                  <a:srgbClr val="FFFFFF"/>
                </a:highlight>
              </a:rPr>
              <a:t> word in </a:t>
            </a:r>
            <a:r>
              <a:rPr lang="pt-BR" sz="1050" dirty="0" err="1">
                <a:solidFill>
                  <a:schemeClr val="dk1"/>
                </a:solidFill>
                <a:highlight>
                  <a:srgbClr val="FFFFFF"/>
                </a:highlight>
              </a:rPr>
              <a:t>classical</a:t>
            </a:r>
            <a:r>
              <a:rPr lang="pt-BR" sz="1050" dirty="0">
                <a:solidFill>
                  <a:schemeClr val="dk1"/>
                </a:solidFill>
                <a:highlight>
                  <a:srgbClr val="FFFFFF"/>
                </a:highlight>
              </a:rPr>
              <a:t> </a:t>
            </a:r>
            <a:r>
              <a:rPr lang="pt-BR" sz="1050" dirty="0" err="1">
                <a:solidFill>
                  <a:schemeClr val="dk1"/>
                </a:solidFill>
                <a:highlight>
                  <a:srgbClr val="FFFFFF"/>
                </a:highlight>
              </a:rPr>
              <a:t>literature</a:t>
            </a:r>
            <a:r>
              <a:rPr lang="pt-BR" sz="1050" dirty="0">
                <a:solidFill>
                  <a:schemeClr val="dk1"/>
                </a:solidFill>
                <a:highlight>
                  <a:srgbClr val="FFFFFF"/>
                </a:highlight>
              </a:rPr>
              <a:t>, </a:t>
            </a:r>
            <a:r>
              <a:rPr lang="pt-BR" sz="1050" dirty="0" err="1">
                <a:solidFill>
                  <a:schemeClr val="dk1"/>
                </a:solidFill>
                <a:highlight>
                  <a:srgbClr val="FFFFFF"/>
                </a:highlight>
              </a:rPr>
              <a:t>discovered</a:t>
            </a:r>
            <a:r>
              <a:rPr lang="pt-BR" sz="1050" dirty="0">
                <a:solidFill>
                  <a:schemeClr val="dk1"/>
                </a:solidFill>
                <a:highlight>
                  <a:srgbClr val="FFFFFF"/>
                </a:highlight>
              </a:rPr>
              <a:t> </a:t>
            </a:r>
            <a:r>
              <a:rPr lang="pt-BR" sz="1050" dirty="0" err="1">
                <a:solidFill>
                  <a:schemeClr val="dk1"/>
                </a:solidFill>
                <a:highlight>
                  <a:srgbClr val="FFFFFF"/>
                </a:highlight>
              </a:rPr>
              <a:t>the</a:t>
            </a:r>
            <a:r>
              <a:rPr lang="pt-BR" sz="1050" dirty="0">
                <a:solidFill>
                  <a:schemeClr val="dk1"/>
                </a:solidFill>
                <a:highlight>
                  <a:srgbClr val="FFFFFF"/>
                </a:highlight>
              </a:rPr>
              <a:t> </a:t>
            </a:r>
            <a:r>
              <a:rPr lang="pt-BR" sz="1050" dirty="0" err="1">
                <a:solidFill>
                  <a:schemeClr val="dk1"/>
                </a:solidFill>
                <a:highlight>
                  <a:srgbClr val="FFFFFF"/>
                </a:highlight>
              </a:rPr>
              <a:t>undoubtable</a:t>
            </a:r>
            <a:r>
              <a:rPr lang="pt-BR" sz="1050" dirty="0">
                <a:solidFill>
                  <a:schemeClr val="dk1"/>
                </a:solidFill>
                <a:highlight>
                  <a:srgbClr val="FFFFFF"/>
                </a:highlight>
              </a:rPr>
              <a:t> </a:t>
            </a:r>
            <a:r>
              <a:rPr lang="pt-BR" sz="1050" dirty="0" err="1">
                <a:solidFill>
                  <a:schemeClr val="dk1"/>
                </a:solidFill>
                <a:highlight>
                  <a:srgbClr val="FFFFFF"/>
                </a:highlight>
              </a:rPr>
              <a:t>source</a:t>
            </a:r>
            <a:r>
              <a:rPr lang="pt-BR" sz="1050" dirty="0">
                <a:solidFill>
                  <a:schemeClr val="dk1"/>
                </a:solidFill>
                <a:highlight>
                  <a:srgbClr val="FFFFFF"/>
                </a:highlight>
              </a:rPr>
              <a:t>. </a:t>
            </a:r>
            <a:r>
              <a:rPr lang="pt-BR" sz="1050" dirty="0" err="1">
                <a:solidFill>
                  <a:schemeClr val="dk1"/>
                </a:solidFill>
                <a:highlight>
                  <a:srgbClr val="FFFFFF"/>
                </a:highlight>
              </a:rPr>
              <a:t>Lorem</a:t>
            </a:r>
            <a:r>
              <a:rPr lang="pt-BR" sz="1050" dirty="0">
                <a:solidFill>
                  <a:schemeClr val="dk1"/>
                </a:solidFill>
                <a:highlight>
                  <a:srgbClr val="FFFFFF"/>
                </a:highlight>
              </a:rPr>
              <a:t> Ipsum comes </a:t>
            </a:r>
            <a:r>
              <a:rPr lang="pt-BR" sz="1050" dirty="0" err="1">
                <a:solidFill>
                  <a:schemeClr val="dk1"/>
                </a:solidFill>
                <a:highlight>
                  <a:srgbClr val="FFFFFF"/>
                </a:highlight>
              </a:rPr>
              <a:t>from</a:t>
            </a:r>
            <a:r>
              <a:rPr lang="pt-BR" sz="1050" dirty="0">
                <a:solidFill>
                  <a:schemeClr val="dk1"/>
                </a:solidFill>
                <a:highlight>
                  <a:srgbClr val="FFFFFF"/>
                </a:highlight>
              </a:rPr>
              <a:t> </a:t>
            </a:r>
            <a:r>
              <a:rPr lang="pt-BR" sz="1050" dirty="0" err="1">
                <a:solidFill>
                  <a:schemeClr val="dk1"/>
                </a:solidFill>
                <a:highlight>
                  <a:srgbClr val="FFFFFF"/>
                </a:highlight>
              </a:rPr>
              <a:t>sections</a:t>
            </a:r>
            <a:r>
              <a:rPr lang="pt-BR" sz="1050" dirty="0">
                <a:solidFill>
                  <a:schemeClr val="dk1"/>
                </a:solidFill>
                <a:highlight>
                  <a:srgbClr val="FFFFFF"/>
                </a:highlight>
              </a:rPr>
              <a:t> 1.10.32 </a:t>
            </a:r>
            <a:r>
              <a:rPr lang="pt-BR" sz="1050" dirty="0" err="1">
                <a:solidFill>
                  <a:schemeClr val="dk1"/>
                </a:solidFill>
                <a:highlight>
                  <a:srgbClr val="FFFFFF"/>
                </a:highlight>
              </a:rPr>
              <a:t>and</a:t>
            </a:r>
            <a:r>
              <a:rPr lang="pt-BR" sz="1050" dirty="0">
                <a:solidFill>
                  <a:schemeClr val="dk1"/>
                </a:solidFill>
                <a:highlight>
                  <a:srgbClr val="FFFFFF"/>
                </a:highlight>
              </a:rPr>
              <a:t> 1.10.33 </a:t>
            </a:r>
            <a:r>
              <a:rPr lang="pt-BR" sz="1050" dirty="0" err="1">
                <a:solidFill>
                  <a:schemeClr val="dk1"/>
                </a:solidFill>
                <a:highlight>
                  <a:srgbClr val="FFFFFF"/>
                </a:highlight>
              </a:rPr>
              <a:t>of</a:t>
            </a:r>
            <a:r>
              <a:rPr lang="pt-BR" sz="1050" dirty="0">
                <a:solidFill>
                  <a:schemeClr val="dk1"/>
                </a:solidFill>
                <a:highlight>
                  <a:srgbClr val="FFFFFF"/>
                </a:highlight>
              </a:rPr>
              <a:t> "de </a:t>
            </a:r>
            <a:r>
              <a:rPr lang="pt-BR" sz="1050" dirty="0" err="1">
                <a:solidFill>
                  <a:schemeClr val="dk1"/>
                </a:solidFill>
                <a:highlight>
                  <a:srgbClr val="FFFFFF"/>
                </a:highlight>
              </a:rPr>
              <a:t>Finibus</a:t>
            </a:r>
            <a:r>
              <a:rPr lang="pt-BR" sz="1050" dirty="0">
                <a:solidFill>
                  <a:schemeClr val="dk1"/>
                </a:solidFill>
                <a:highlight>
                  <a:srgbClr val="FFFFFF"/>
                </a:highlight>
              </a:rPr>
              <a:t> </a:t>
            </a:r>
            <a:r>
              <a:rPr lang="pt-BR" sz="1050" dirty="0" err="1">
                <a:solidFill>
                  <a:schemeClr val="dk1"/>
                </a:solidFill>
                <a:highlight>
                  <a:srgbClr val="FFFFFF"/>
                </a:highlight>
              </a:rPr>
              <a:t>Bonorum</a:t>
            </a:r>
            <a:r>
              <a:rPr lang="pt-BR" sz="1050" dirty="0">
                <a:solidFill>
                  <a:schemeClr val="dk1"/>
                </a:solidFill>
                <a:highlight>
                  <a:srgbClr val="FFFFFF"/>
                </a:highlight>
              </a:rPr>
              <a:t> et Malorum" (The Extremes </a:t>
            </a:r>
            <a:r>
              <a:rPr lang="pt-BR" sz="1050" dirty="0" err="1">
                <a:solidFill>
                  <a:schemeClr val="dk1"/>
                </a:solidFill>
                <a:highlight>
                  <a:srgbClr val="FFFFFF"/>
                </a:highlight>
              </a:rPr>
              <a:t>of</a:t>
            </a:r>
            <a:r>
              <a:rPr lang="pt-BR" sz="1050" dirty="0">
                <a:solidFill>
                  <a:schemeClr val="dk1"/>
                </a:solidFill>
                <a:highlight>
                  <a:srgbClr val="FFFFFF"/>
                </a:highlight>
              </a:rPr>
              <a:t> </a:t>
            </a:r>
            <a:r>
              <a:rPr lang="pt-BR" sz="1050" dirty="0" err="1">
                <a:solidFill>
                  <a:schemeClr val="dk1"/>
                </a:solidFill>
                <a:highlight>
                  <a:srgbClr val="FFFFFF"/>
                </a:highlight>
              </a:rPr>
              <a:t>Good</a:t>
            </a:r>
            <a:r>
              <a:rPr lang="pt-BR" sz="1050" dirty="0">
                <a:solidFill>
                  <a:schemeClr val="dk1"/>
                </a:solidFill>
                <a:highlight>
                  <a:srgbClr val="FFFFFF"/>
                </a:highlight>
              </a:rPr>
              <a:t> </a:t>
            </a:r>
            <a:r>
              <a:rPr lang="pt-BR" sz="1050" dirty="0" err="1">
                <a:solidFill>
                  <a:schemeClr val="dk1"/>
                </a:solidFill>
                <a:highlight>
                  <a:srgbClr val="FFFFFF"/>
                </a:highlight>
              </a:rPr>
              <a:t>and</a:t>
            </a:r>
            <a:r>
              <a:rPr lang="pt-BR" sz="1050" dirty="0">
                <a:solidFill>
                  <a:schemeClr val="dk1"/>
                </a:solidFill>
                <a:highlight>
                  <a:srgbClr val="FFFFFF"/>
                </a:highlight>
              </a:rPr>
              <a:t> </a:t>
            </a:r>
            <a:r>
              <a:rPr lang="pt-BR" sz="1050" dirty="0" err="1">
                <a:solidFill>
                  <a:schemeClr val="dk1"/>
                </a:solidFill>
                <a:highlight>
                  <a:srgbClr val="FFFFFF"/>
                </a:highlight>
              </a:rPr>
              <a:t>Evil</a:t>
            </a:r>
            <a:r>
              <a:rPr lang="pt-BR" sz="1050" dirty="0">
                <a:solidFill>
                  <a:schemeClr val="dk1"/>
                </a:solidFill>
                <a:highlight>
                  <a:srgbClr val="FFFFFF"/>
                </a:highlight>
              </a:rPr>
              <a:t>) </a:t>
            </a:r>
            <a:r>
              <a:rPr lang="pt-BR" sz="1050" dirty="0" err="1">
                <a:solidFill>
                  <a:schemeClr val="dk1"/>
                </a:solidFill>
                <a:highlight>
                  <a:srgbClr val="FFFFFF"/>
                </a:highlight>
              </a:rPr>
              <a:t>by</a:t>
            </a:r>
            <a:r>
              <a:rPr lang="pt-BR" sz="1050" dirty="0">
                <a:solidFill>
                  <a:schemeClr val="dk1"/>
                </a:solidFill>
                <a:highlight>
                  <a:srgbClr val="FFFFFF"/>
                </a:highlight>
              </a:rPr>
              <a:t> Cicero, </a:t>
            </a:r>
            <a:r>
              <a:rPr lang="pt-BR" sz="1050" dirty="0" err="1">
                <a:solidFill>
                  <a:schemeClr val="dk1"/>
                </a:solidFill>
                <a:highlight>
                  <a:srgbClr val="FFFFFF"/>
                </a:highlight>
              </a:rPr>
              <a:t>written</a:t>
            </a:r>
            <a:r>
              <a:rPr lang="pt-BR" sz="1050" dirty="0">
                <a:solidFill>
                  <a:schemeClr val="dk1"/>
                </a:solidFill>
                <a:highlight>
                  <a:srgbClr val="FFFFFF"/>
                </a:highlight>
              </a:rPr>
              <a:t> in 45 BC. </a:t>
            </a:r>
            <a:r>
              <a:rPr lang="pt-BR" sz="1050" dirty="0" err="1">
                <a:solidFill>
                  <a:schemeClr val="dk1"/>
                </a:solidFill>
                <a:highlight>
                  <a:srgbClr val="FFFFFF"/>
                </a:highlight>
              </a:rPr>
              <a:t>This</a:t>
            </a:r>
            <a:r>
              <a:rPr lang="pt-BR" sz="1050" dirty="0">
                <a:solidFill>
                  <a:schemeClr val="dk1"/>
                </a:solidFill>
                <a:highlight>
                  <a:srgbClr val="FFFFFF"/>
                </a:highlight>
              </a:rPr>
              <a:t> book </a:t>
            </a:r>
            <a:r>
              <a:rPr lang="pt-BR" sz="1050" dirty="0" err="1">
                <a:solidFill>
                  <a:schemeClr val="dk1"/>
                </a:solidFill>
                <a:highlight>
                  <a:srgbClr val="FFFFFF"/>
                </a:highlight>
              </a:rPr>
              <a:t>is</a:t>
            </a:r>
            <a:r>
              <a:rPr lang="pt-BR" sz="1050" dirty="0">
                <a:solidFill>
                  <a:schemeClr val="dk1"/>
                </a:solidFill>
                <a:highlight>
                  <a:srgbClr val="FFFFFF"/>
                </a:highlight>
              </a:rPr>
              <a:t> a </a:t>
            </a:r>
            <a:r>
              <a:rPr lang="pt-BR" sz="1050" dirty="0" err="1">
                <a:solidFill>
                  <a:schemeClr val="dk1"/>
                </a:solidFill>
                <a:highlight>
                  <a:srgbClr val="FFFFFF"/>
                </a:highlight>
              </a:rPr>
              <a:t>treatise</a:t>
            </a:r>
            <a:r>
              <a:rPr lang="pt-BR" sz="1050" dirty="0">
                <a:solidFill>
                  <a:schemeClr val="dk1"/>
                </a:solidFill>
                <a:highlight>
                  <a:srgbClr val="FFFFFF"/>
                </a:highlight>
              </a:rPr>
              <a:t> </a:t>
            </a:r>
            <a:r>
              <a:rPr lang="pt-BR" sz="1050" dirty="0" err="1">
                <a:solidFill>
                  <a:schemeClr val="dk1"/>
                </a:solidFill>
                <a:highlight>
                  <a:srgbClr val="FFFFFF"/>
                </a:highlight>
              </a:rPr>
              <a:t>on</a:t>
            </a:r>
            <a:r>
              <a:rPr lang="pt-BR" sz="1050" dirty="0">
                <a:solidFill>
                  <a:schemeClr val="dk1"/>
                </a:solidFill>
                <a:highlight>
                  <a:srgbClr val="FFFFFF"/>
                </a:highlight>
              </a:rPr>
              <a:t> </a:t>
            </a:r>
            <a:r>
              <a:rPr lang="pt-BR" sz="1050" dirty="0" err="1">
                <a:solidFill>
                  <a:schemeClr val="dk1"/>
                </a:solidFill>
                <a:highlight>
                  <a:srgbClr val="FFFFFF"/>
                </a:highlight>
              </a:rPr>
              <a:t>the</a:t>
            </a:r>
            <a:r>
              <a:rPr lang="pt-BR" sz="1050" dirty="0">
                <a:solidFill>
                  <a:schemeClr val="dk1"/>
                </a:solidFill>
                <a:highlight>
                  <a:srgbClr val="FFFFFF"/>
                </a:highlight>
              </a:rPr>
              <a:t> </a:t>
            </a:r>
            <a:r>
              <a:rPr lang="pt-BR" sz="1050" dirty="0" err="1">
                <a:solidFill>
                  <a:schemeClr val="dk1"/>
                </a:solidFill>
                <a:highlight>
                  <a:srgbClr val="FFFFFF"/>
                </a:highlight>
              </a:rPr>
              <a:t>theory</a:t>
            </a:r>
            <a:r>
              <a:rPr lang="pt-BR" sz="1050" dirty="0">
                <a:solidFill>
                  <a:schemeClr val="dk1"/>
                </a:solidFill>
                <a:highlight>
                  <a:srgbClr val="FFFFFF"/>
                </a:highlight>
              </a:rPr>
              <a:t> </a:t>
            </a:r>
            <a:r>
              <a:rPr lang="pt-BR" sz="1050" dirty="0" err="1">
                <a:solidFill>
                  <a:schemeClr val="dk1"/>
                </a:solidFill>
                <a:highlight>
                  <a:srgbClr val="FFFFFF"/>
                </a:highlight>
              </a:rPr>
              <a:t>of</a:t>
            </a:r>
            <a:r>
              <a:rPr lang="pt-BR" sz="1050" dirty="0">
                <a:solidFill>
                  <a:schemeClr val="dk1"/>
                </a:solidFill>
                <a:highlight>
                  <a:srgbClr val="FFFFFF"/>
                </a:highlight>
              </a:rPr>
              <a:t> </a:t>
            </a:r>
            <a:r>
              <a:rPr lang="pt-BR" sz="1050" dirty="0" err="1">
                <a:solidFill>
                  <a:schemeClr val="dk1"/>
                </a:solidFill>
                <a:highlight>
                  <a:srgbClr val="FFFFFF"/>
                </a:highlight>
              </a:rPr>
              <a:t>ethics</a:t>
            </a:r>
            <a:r>
              <a:rPr lang="pt-BR" sz="1050" dirty="0">
                <a:solidFill>
                  <a:schemeClr val="dk1"/>
                </a:solidFill>
                <a:highlight>
                  <a:srgbClr val="FFFFFF"/>
                </a:highlight>
              </a:rPr>
              <a:t>, </a:t>
            </a:r>
            <a:r>
              <a:rPr lang="pt-BR" sz="1050" dirty="0" err="1">
                <a:solidFill>
                  <a:schemeClr val="dk1"/>
                </a:solidFill>
                <a:highlight>
                  <a:srgbClr val="FFFFFF"/>
                </a:highlight>
              </a:rPr>
              <a:t>very</a:t>
            </a:r>
            <a:r>
              <a:rPr lang="pt-BR" sz="1050" dirty="0">
                <a:solidFill>
                  <a:schemeClr val="dk1"/>
                </a:solidFill>
                <a:highlight>
                  <a:srgbClr val="FFFFFF"/>
                </a:highlight>
              </a:rPr>
              <a:t> popular </a:t>
            </a:r>
            <a:r>
              <a:rPr lang="pt-BR" sz="1050" dirty="0" err="1">
                <a:solidFill>
                  <a:schemeClr val="dk1"/>
                </a:solidFill>
                <a:highlight>
                  <a:srgbClr val="FFFFFF"/>
                </a:highlight>
              </a:rPr>
              <a:t>during</a:t>
            </a:r>
            <a:r>
              <a:rPr lang="pt-BR" sz="1050" dirty="0">
                <a:solidFill>
                  <a:schemeClr val="dk1"/>
                </a:solidFill>
                <a:highlight>
                  <a:srgbClr val="FFFFFF"/>
                </a:highlight>
              </a:rPr>
              <a:t> </a:t>
            </a:r>
            <a:r>
              <a:rPr lang="pt-BR" sz="1050" dirty="0" err="1">
                <a:solidFill>
                  <a:schemeClr val="dk1"/>
                </a:solidFill>
                <a:highlight>
                  <a:srgbClr val="FFFFFF"/>
                </a:highlight>
              </a:rPr>
              <a:t>the</a:t>
            </a:r>
            <a:r>
              <a:rPr lang="pt-BR" sz="1050" dirty="0">
                <a:solidFill>
                  <a:schemeClr val="dk1"/>
                </a:solidFill>
                <a:highlight>
                  <a:srgbClr val="FFFFFF"/>
                </a:highlight>
              </a:rPr>
              <a:t> Renaissance. The </a:t>
            </a:r>
            <a:r>
              <a:rPr lang="pt-BR" sz="1050" dirty="0" err="1">
                <a:solidFill>
                  <a:schemeClr val="dk1"/>
                </a:solidFill>
                <a:highlight>
                  <a:srgbClr val="FFFFFF"/>
                </a:highlight>
              </a:rPr>
              <a:t>first</a:t>
            </a:r>
            <a:r>
              <a:rPr lang="pt-BR" sz="1050" dirty="0">
                <a:solidFill>
                  <a:schemeClr val="dk1"/>
                </a:solidFill>
                <a:highlight>
                  <a:srgbClr val="FFFFFF"/>
                </a:highlight>
              </a:rPr>
              <a:t> </a:t>
            </a:r>
            <a:r>
              <a:rPr lang="pt-BR" sz="1050" dirty="0" err="1">
                <a:solidFill>
                  <a:schemeClr val="dk1"/>
                </a:solidFill>
                <a:highlight>
                  <a:srgbClr val="FFFFFF"/>
                </a:highlight>
              </a:rPr>
              <a:t>line</a:t>
            </a:r>
            <a:r>
              <a:rPr lang="pt-BR" sz="1050" dirty="0">
                <a:solidFill>
                  <a:schemeClr val="dk1"/>
                </a:solidFill>
                <a:highlight>
                  <a:srgbClr val="FFFFFF"/>
                </a:highlight>
              </a:rPr>
              <a:t> </a:t>
            </a:r>
            <a:r>
              <a:rPr lang="pt-BR" sz="1050" dirty="0" err="1">
                <a:solidFill>
                  <a:schemeClr val="dk1"/>
                </a:solidFill>
                <a:highlight>
                  <a:srgbClr val="FFFFFF"/>
                </a:highlight>
              </a:rPr>
              <a:t>of</a:t>
            </a:r>
            <a:r>
              <a:rPr lang="pt-BR" sz="1050" dirty="0">
                <a:solidFill>
                  <a:schemeClr val="dk1"/>
                </a:solidFill>
                <a:highlight>
                  <a:srgbClr val="FFFFFF"/>
                </a:highlight>
              </a:rPr>
              <a:t> </a:t>
            </a:r>
            <a:r>
              <a:rPr lang="pt-BR" sz="1050" dirty="0" err="1">
                <a:solidFill>
                  <a:schemeClr val="dk1"/>
                </a:solidFill>
                <a:highlight>
                  <a:srgbClr val="FFFFFF"/>
                </a:highlight>
              </a:rPr>
              <a:t>Lorem</a:t>
            </a:r>
            <a:r>
              <a:rPr lang="pt-BR" sz="1050" dirty="0">
                <a:solidFill>
                  <a:schemeClr val="dk1"/>
                </a:solidFill>
                <a:highlight>
                  <a:srgbClr val="FFFFFF"/>
                </a:highlight>
              </a:rPr>
              <a:t> Ipsum, "</a:t>
            </a:r>
            <a:r>
              <a:rPr lang="pt-BR" sz="1050" dirty="0" err="1">
                <a:solidFill>
                  <a:schemeClr val="dk1"/>
                </a:solidFill>
                <a:highlight>
                  <a:srgbClr val="FFFFFF"/>
                </a:highlight>
              </a:rPr>
              <a:t>Lorem</a:t>
            </a:r>
            <a:r>
              <a:rPr lang="pt-BR" sz="1050" dirty="0">
                <a:solidFill>
                  <a:schemeClr val="dk1"/>
                </a:solidFill>
                <a:highlight>
                  <a:srgbClr val="FFFFFF"/>
                </a:highlight>
              </a:rPr>
              <a:t> ipsum </a:t>
            </a:r>
            <a:r>
              <a:rPr lang="pt-BR" sz="1050" dirty="0" err="1">
                <a:solidFill>
                  <a:schemeClr val="dk1"/>
                </a:solidFill>
                <a:highlight>
                  <a:srgbClr val="FFFFFF"/>
                </a:highlight>
              </a:rPr>
              <a:t>dolor</a:t>
            </a:r>
            <a:r>
              <a:rPr lang="pt-BR" sz="1050" dirty="0">
                <a:solidFill>
                  <a:schemeClr val="dk1"/>
                </a:solidFill>
                <a:highlight>
                  <a:srgbClr val="FFFFFF"/>
                </a:highlight>
              </a:rPr>
              <a:t> </a:t>
            </a:r>
            <a:r>
              <a:rPr lang="pt-BR" sz="1050" dirty="0" err="1">
                <a:solidFill>
                  <a:schemeClr val="dk1"/>
                </a:solidFill>
                <a:highlight>
                  <a:srgbClr val="FFFFFF"/>
                </a:highlight>
              </a:rPr>
              <a:t>sit</a:t>
            </a:r>
            <a:r>
              <a:rPr lang="pt-BR" sz="1050" dirty="0">
                <a:solidFill>
                  <a:schemeClr val="dk1"/>
                </a:solidFill>
                <a:highlight>
                  <a:srgbClr val="FFFFFF"/>
                </a:highlight>
              </a:rPr>
              <a:t> </a:t>
            </a:r>
            <a:r>
              <a:rPr lang="pt-BR" sz="1050" dirty="0" err="1">
                <a:solidFill>
                  <a:schemeClr val="dk1"/>
                </a:solidFill>
                <a:highlight>
                  <a:srgbClr val="FFFFFF"/>
                </a:highlight>
              </a:rPr>
              <a:t>amet</a:t>
            </a:r>
            <a:r>
              <a:rPr lang="pt-BR" sz="1050" dirty="0">
                <a:solidFill>
                  <a:schemeClr val="dk1"/>
                </a:solidFill>
                <a:highlight>
                  <a:srgbClr val="FFFFFF"/>
                </a:highlight>
              </a:rPr>
              <a:t>..", comes </a:t>
            </a:r>
            <a:r>
              <a:rPr lang="pt-BR" sz="1050" dirty="0" err="1">
                <a:solidFill>
                  <a:schemeClr val="dk1"/>
                </a:solidFill>
                <a:highlight>
                  <a:srgbClr val="FFFFFF"/>
                </a:highlight>
              </a:rPr>
              <a:t>from</a:t>
            </a:r>
            <a:r>
              <a:rPr lang="pt-BR" sz="1050" dirty="0">
                <a:solidFill>
                  <a:schemeClr val="dk1"/>
                </a:solidFill>
                <a:highlight>
                  <a:srgbClr val="FFFFFF"/>
                </a:highlight>
              </a:rPr>
              <a:t> a </a:t>
            </a:r>
            <a:r>
              <a:rPr lang="pt-BR" sz="1050" dirty="0" err="1">
                <a:solidFill>
                  <a:schemeClr val="dk1"/>
                </a:solidFill>
                <a:highlight>
                  <a:srgbClr val="FFFFFF"/>
                </a:highlight>
              </a:rPr>
              <a:t>line</a:t>
            </a:r>
            <a:r>
              <a:rPr lang="pt-BR" sz="1050" dirty="0">
                <a:solidFill>
                  <a:schemeClr val="dk1"/>
                </a:solidFill>
                <a:highlight>
                  <a:srgbClr val="FFFFFF"/>
                </a:highlight>
              </a:rPr>
              <a:t> in </a:t>
            </a:r>
            <a:r>
              <a:rPr lang="pt-BR" sz="1050" dirty="0" err="1">
                <a:solidFill>
                  <a:schemeClr val="dk1"/>
                </a:solidFill>
                <a:highlight>
                  <a:srgbClr val="FFFFFF"/>
                </a:highlight>
              </a:rPr>
              <a:t>section</a:t>
            </a:r>
            <a:r>
              <a:rPr lang="pt-BR" sz="1050" dirty="0">
                <a:solidFill>
                  <a:schemeClr val="dk1"/>
                </a:solidFill>
                <a:highlight>
                  <a:srgbClr val="FFFFFF"/>
                </a:highlight>
              </a:rPr>
              <a:t> 1.10.32.</a:t>
            </a:r>
            <a:endParaRPr sz="1050" dirty="0">
              <a:solidFill>
                <a:schemeClr val="dk1"/>
              </a:solidFill>
              <a:highlight>
                <a:srgbClr val="FFFFFF"/>
              </a:highlight>
            </a:endParaRPr>
          </a:p>
          <a:p>
            <a:pPr marL="0" lvl="0" indent="0" algn="just" rtl="0">
              <a:lnSpc>
                <a:spcPct val="115000"/>
              </a:lnSpc>
              <a:spcBef>
                <a:spcPts val="0"/>
              </a:spcBef>
              <a:spcAft>
                <a:spcPts val="0"/>
              </a:spcAft>
              <a:buClr>
                <a:schemeClr val="dk1"/>
              </a:buClr>
              <a:buSzPts val="1100"/>
              <a:buFont typeface="Arial"/>
              <a:buNone/>
            </a:pPr>
            <a:r>
              <a:rPr lang="pt-BR" sz="1050" dirty="0">
                <a:solidFill>
                  <a:schemeClr val="dk1"/>
                </a:solidFill>
                <a:highlight>
                  <a:srgbClr val="FFFFFF"/>
                </a:highlight>
              </a:rPr>
              <a:t>The standard </a:t>
            </a:r>
            <a:r>
              <a:rPr lang="pt-BR" sz="1050" dirty="0" err="1">
                <a:solidFill>
                  <a:schemeClr val="dk1"/>
                </a:solidFill>
                <a:highlight>
                  <a:srgbClr val="FFFFFF"/>
                </a:highlight>
              </a:rPr>
              <a:t>chunk</a:t>
            </a:r>
            <a:r>
              <a:rPr lang="pt-BR" sz="1050" dirty="0">
                <a:solidFill>
                  <a:schemeClr val="dk1"/>
                </a:solidFill>
                <a:highlight>
                  <a:srgbClr val="FFFFFF"/>
                </a:highlight>
              </a:rPr>
              <a:t> </a:t>
            </a:r>
            <a:r>
              <a:rPr lang="pt-BR" sz="1050" dirty="0" err="1">
                <a:solidFill>
                  <a:schemeClr val="dk1"/>
                </a:solidFill>
                <a:highlight>
                  <a:srgbClr val="FFFFFF"/>
                </a:highlight>
              </a:rPr>
              <a:t>of</a:t>
            </a:r>
            <a:r>
              <a:rPr lang="pt-BR" sz="1050" dirty="0">
                <a:solidFill>
                  <a:schemeClr val="dk1"/>
                </a:solidFill>
                <a:highlight>
                  <a:srgbClr val="FFFFFF"/>
                </a:highlight>
              </a:rPr>
              <a:t> </a:t>
            </a:r>
            <a:r>
              <a:rPr lang="pt-BR" sz="1050" dirty="0" err="1">
                <a:solidFill>
                  <a:schemeClr val="dk1"/>
                </a:solidFill>
                <a:highlight>
                  <a:srgbClr val="FFFFFF"/>
                </a:highlight>
              </a:rPr>
              <a:t>Lorem</a:t>
            </a:r>
            <a:r>
              <a:rPr lang="pt-BR" sz="1050" dirty="0">
                <a:solidFill>
                  <a:schemeClr val="dk1"/>
                </a:solidFill>
                <a:highlight>
                  <a:srgbClr val="FFFFFF"/>
                </a:highlight>
              </a:rPr>
              <a:t> Ipsum </a:t>
            </a:r>
            <a:r>
              <a:rPr lang="pt-BR" sz="1050" dirty="0" err="1">
                <a:solidFill>
                  <a:schemeClr val="dk1"/>
                </a:solidFill>
                <a:highlight>
                  <a:srgbClr val="FFFFFF"/>
                </a:highlight>
              </a:rPr>
              <a:t>used</a:t>
            </a:r>
            <a:r>
              <a:rPr lang="pt-BR" sz="1050" dirty="0">
                <a:solidFill>
                  <a:schemeClr val="dk1"/>
                </a:solidFill>
                <a:highlight>
                  <a:srgbClr val="FFFFFF"/>
                </a:highlight>
              </a:rPr>
              <a:t> </a:t>
            </a:r>
            <a:r>
              <a:rPr lang="pt-BR" sz="1050" dirty="0" err="1">
                <a:solidFill>
                  <a:schemeClr val="dk1"/>
                </a:solidFill>
                <a:highlight>
                  <a:srgbClr val="FFFFFF"/>
                </a:highlight>
              </a:rPr>
              <a:t>since</a:t>
            </a:r>
            <a:r>
              <a:rPr lang="pt-BR" sz="1050" dirty="0">
                <a:solidFill>
                  <a:schemeClr val="dk1"/>
                </a:solidFill>
                <a:highlight>
                  <a:srgbClr val="FFFFFF"/>
                </a:highlight>
              </a:rPr>
              <a:t> </a:t>
            </a:r>
            <a:r>
              <a:rPr lang="pt-BR" sz="1050" dirty="0" err="1">
                <a:solidFill>
                  <a:schemeClr val="dk1"/>
                </a:solidFill>
                <a:highlight>
                  <a:srgbClr val="FFFFFF"/>
                </a:highlight>
              </a:rPr>
              <a:t>the</a:t>
            </a:r>
            <a:r>
              <a:rPr lang="pt-BR" sz="1050" dirty="0">
                <a:solidFill>
                  <a:schemeClr val="dk1"/>
                </a:solidFill>
                <a:highlight>
                  <a:srgbClr val="FFFFFF"/>
                </a:highlight>
              </a:rPr>
              <a:t> 1500s </a:t>
            </a:r>
            <a:r>
              <a:rPr lang="pt-BR" sz="1050" dirty="0" err="1">
                <a:solidFill>
                  <a:schemeClr val="dk1"/>
                </a:solidFill>
                <a:highlight>
                  <a:srgbClr val="FFFFFF"/>
                </a:highlight>
              </a:rPr>
              <a:t>is</a:t>
            </a:r>
            <a:r>
              <a:rPr lang="pt-BR" sz="1050" dirty="0">
                <a:solidFill>
                  <a:schemeClr val="dk1"/>
                </a:solidFill>
                <a:highlight>
                  <a:srgbClr val="FFFFFF"/>
                </a:highlight>
              </a:rPr>
              <a:t> </a:t>
            </a:r>
            <a:r>
              <a:rPr lang="pt-BR" sz="1050" dirty="0" err="1">
                <a:solidFill>
                  <a:schemeClr val="dk1"/>
                </a:solidFill>
                <a:highlight>
                  <a:srgbClr val="FFFFFF"/>
                </a:highlight>
              </a:rPr>
              <a:t>reproduced</a:t>
            </a:r>
            <a:r>
              <a:rPr lang="pt-BR" sz="1050" dirty="0">
                <a:solidFill>
                  <a:schemeClr val="dk1"/>
                </a:solidFill>
                <a:highlight>
                  <a:srgbClr val="FFFFFF"/>
                </a:highlight>
              </a:rPr>
              <a:t> </a:t>
            </a:r>
            <a:r>
              <a:rPr lang="pt-BR" sz="1050" dirty="0" err="1">
                <a:solidFill>
                  <a:schemeClr val="dk1"/>
                </a:solidFill>
                <a:highlight>
                  <a:srgbClr val="FFFFFF"/>
                </a:highlight>
              </a:rPr>
              <a:t>below</a:t>
            </a:r>
            <a:r>
              <a:rPr lang="pt-BR" sz="1050" dirty="0">
                <a:solidFill>
                  <a:schemeClr val="dk1"/>
                </a:solidFill>
                <a:highlight>
                  <a:srgbClr val="FFFFFF"/>
                </a:highlight>
              </a:rPr>
              <a:t> for </a:t>
            </a:r>
            <a:r>
              <a:rPr lang="pt-BR" sz="1050" dirty="0" err="1">
                <a:solidFill>
                  <a:schemeClr val="dk1"/>
                </a:solidFill>
                <a:highlight>
                  <a:srgbClr val="FFFFFF"/>
                </a:highlight>
              </a:rPr>
              <a:t>those</a:t>
            </a:r>
            <a:r>
              <a:rPr lang="pt-BR" sz="1050" dirty="0">
                <a:solidFill>
                  <a:schemeClr val="dk1"/>
                </a:solidFill>
                <a:highlight>
                  <a:srgbClr val="FFFFFF"/>
                </a:highlight>
              </a:rPr>
              <a:t> </a:t>
            </a:r>
            <a:r>
              <a:rPr lang="pt-BR" sz="1050" dirty="0" err="1">
                <a:solidFill>
                  <a:schemeClr val="dk1"/>
                </a:solidFill>
                <a:highlight>
                  <a:srgbClr val="FFFFFF"/>
                </a:highlight>
              </a:rPr>
              <a:t>interested</a:t>
            </a:r>
            <a:r>
              <a:rPr lang="pt-BR" sz="1050" dirty="0">
                <a:solidFill>
                  <a:schemeClr val="dk1"/>
                </a:solidFill>
                <a:highlight>
                  <a:srgbClr val="FFFFFF"/>
                </a:highlight>
              </a:rPr>
              <a:t>. </a:t>
            </a:r>
            <a:r>
              <a:rPr lang="pt-BR" sz="1050" dirty="0" err="1">
                <a:solidFill>
                  <a:schemeClr val="dk1"/>
                </a:solidFill>
                <a:highlight>
                  <a:srgbClr val="FFFFFF"/>
                </a:highlight>
              </a:rPr>
              <a:t>Sections</a:t>
            </a:r>
            <a:r>
              <a:rPr lang="pt-BR" sz="1050" dirty="0">
                <a:solidFill>
                  <a:schemeClr val="dk1"/>
                </a:solidFill>
                <a:highlight>
                  <a:srgbClr val="FFFFFF"/>
                </a:highlight>
              </a:rPr>
              <a:t> 1.10.32 </a:t>
            </a:r>
            <a:r>
              <a:rPr lang="pt-BR" sz="1050" dirty="0" err="1">
                <a:solidFill>
                  <a:schemeClr val="dk1"/>
                </a:solidFill>
                <a:highlight>
                  <a:srgbClr val="FFFFFF"/>
                </a:highlight>
              </a:rPr>
              <a:t>and</a:t>
            </a:r>
            <a:r>
              <a:rPr lang="pt-BR" sz="1050" dirty="0">
                <a:solidFill>
                  <a:schemeClr val="dk1"/>
                </a:solidFill>
                <a:highlight>
                  <a:srgbClr val="FFFFFF"/>
                </a:highlight>
              </a:rPr>
              <a:t> 1.10.33 </a:t>
            </a:r>
            <a:r>
              <a:rPr lang="pt-BR" sz="1050" dirty="0" err="1">
                <a:solidFill>
                  <a:schemeClr val="dk1"/>
                </a:solidFill>
                <a:highlight>
                  <a:srgbClr val="FFFFFF"/>
                </a:highlight>
              </a:rPr>
              <a:t>from</a:t>
            </a:r>
            <a:r>
              <a:rPr lang="pt-BR" sz="1050" dirty="0">
                <a:solidFill>
                  <a:schemeClr val="dk1"/>
                </a:solidFill>
                <a:highlight>
                  <a:srgbClr val="FFFFFF"/>
                </a:highlight>
              </a:rPr>
              <a:t> "de </a:t>
            </a:r>
            <a:r>
              <a:rPr lang="pt-BR" sz="1050" dirty="0" err="1">
                <a:solidFill>
                  <a:schemeClr val="dk1"/>
                </a:solidFill>
                <a:highlight>
                  <a:srgbClr val="FFFFFF"/>
                </a:highlight>
              </a:rPr>
              <a:t>Finibus</a:t>
            </a:r>
            <a:r>
              <a:rPr lang="pt-BR" sz="1050" dirty="0">
                <a:solidFill>
                  <a:schemeClr val="dk1"/>
                </a:solidFill>
                <a:highlight>
                  <a:srgbClr val="FFFFFF"/>
                </a:highlight>
              </a:rPr>
              <a:t> </a:t>
            </a:r>
            <a:r>
              <a:rPr lang="pt-BR" sz="1050" dirty="0" err="1">
                <a:solidFill>
                  <a:schemeClr val="dk1"/>
                </a:solidFill>
                <a:highlight>
                  <a:srgbClr val="FFFFFF"/>
                </a:highlight>
              </a:rPr>
              <a:t>Bonorum</a:t>
            </a:r>
            <a:r>
              <a:rPr lang="pt-BR" sz="1050" dirty="0">
                <a:solidFill>
                  <a:schemeClr val="dk1"/>
                </a:solidFill>
                <a:highlight>
                  <a:srgbClr val="FFFFFF"/>
                </a:highlight>
              </a:rPr>
              <a:t> et Malorum" </a:t>
            </a:r>
            <a:r>
              <a:rPr lang="pt-BR" sz="1050" dirty="0" err="1">
                <a:solidFill>
                  <a:schemeClr val="dk1"/>
                </a:solidFill>
                <a:highlight>
                  <a:srgbClr val="FFFFFF"/>
                </a:highlight>
              </a:rPr>
              <a:t>by</a:t>
            </a:r>
            <a:r>
              <a:rPr lang="pt-BR" sz="1050" dirty="0">
                <a:solidFill>
                  <a:schemeClr val="dk1"/>
                </a:solidFill>
                <a:highlight>
                  <a:srgbClr val="FFFFFF"/>
                </a:highlight>
              </a:rPr>
              <a:t> Cicero are </a:t>
            </a:r>
            <a:r>
              <a:rPr lang="pt-BR" sz="1050" dirty="0" err="1">
                <a:solidFill>
                  <a:schemeClr val="dk1"/>
                </a:solidFill>
                <a:highlight>
                  <a:srgbClr val="FFFFFF"/>
                </a:highlight>
              </a:rPr>
              <a:t>also</a:t>
            </a:r>
            <a:r>
              <a:rPr lang="pt-BR" sz="1050" dirty="0">
                <a:solidFill>
                  <a:schemeClr val="dk1"/>
                </a:solidFill>
                <a:highlight>
                  <a:srgbClr val="FFFFFF"/>
                </a:highlight>
              </a:rPr>
              <a:t> </a:t>
            </a:r>
            <a:r>
              <a:rPr lang="pt-BR" sz="1050" dirty="0" err="1">
                <a:solidFill>
                  <a:schemeClr val="dk1"/>
                </a:solidFill>
                <a:highlight>
                  <a:srgbClr val="FFFFFF"/>
                </a:highlight>
              </a:rPr>
              <a:t>reproduced</a:t>
            </a:r>
            <a:r>
              <a:rPr lang="pt-BR" sz="1050" dirty="0">
                <a:solidFill>
                  <a:schemeClr val="dk1"/>
                </a:solidFill>
                <a:highlight>
                  <a:srgbClr val="FFFFFF"/>
                </a:highlight>
              </a:rPr>
              <a:t> in </a:t>
            </a:r>
            <a:r>
              <a:rPr lang="pt-BR" sz="1050" dirty="0" err="1">
                <a:solidFill>
                  <a:schemeClr val="dk1"/>
                </a:solidFill>
                <a:highlight>
                  <a:srgbClr val="FFFFFF"/>
                </a:highlight>
              </a:rPr>
              <a:t>their</a:t>
            </a:r>
            <a:r>
              <a:rPr lang="pt-BR" sz="1050" dirty="0">
                <a:solidFill>
                  <a:schemeClr val="dk1"/>
                </a:solidFill>
                <a:highlight>
                  <a:srgbClr val="FFFFFF"/>
                </a:highlight>
              </a:rPr>
              <a:t> </a:t>
            </a:r>
            <a:r>
              <a:rPr lang="pt-BR" sz="1050" dirty="0" err="1">
                <a:solidFill>
                  <a:schemeClr val="dk1"/>
                </a:solidFill>
                <a:highlight>
                  <a:srgbClr val="FFFFFF"/>
                </a:highlight>
              </a:rPr>
              <a:t>exact</a:t>
            </a:r>
            <a:r>
              <a:rPr lang="pt-BR" sz="1050" dirty="0">
                <a:solidFill>
                  <a:schemeClr val="dk1"/>
                </a:solidFill>
                <a:highlight>
                  <a:srgbClr val="FFFFFF"/>
                </a:highlight>
              </a:rPr>
              <a:t> original </a:t>
            </a:r>
            <a:r>
              <a:rPr lang="pt-BR" sz="1050" dirty="0" err="1">
                <a:solidFill>
                  <a:schemeClr val="dk1"/>
                </a:solidFill>
                <a:highlight>
                  <a:srgbClr val="FFFFFF"/>
                </a:highlight>
              </a:rPr>
              <a:t>form</a:t>
            </a:r>
            <a:r>
              <a:rPr lang="pt-BR" sz="1050" dirty="0">
                <a:solidFill>
                  <a:schemeClr val="dk1"/>
                </a:solidFill>
                <a:highlight>
                  <a:srgbClr val="FFFFFF"/>
                </a:highlight>
              </a:rPr>
              <a:t>, </a:t>
            </a:r>
            <a:r>
              <a:rPr lang="pt-BR" sz="1050" dirty="0" err="1">
                <a:solidFill>
                  <a:schemeClr val="dk1"/>
                </a:solidFill>
                <a:highlight>
                  <a:srgbClr val="FFFFFF"/>
                </a:highlight>
              </a:rPr>
              <a:t>accompanied</a:t>
            </a:r>
            <a:r>
              <a:rPr lang="pt-BR" sz="1050" dirty="0">
                <a:solidFill>
                  <a:schemeClr val="dk1"/>
                </a:solidFill>
                <a:highlight>
                  <a:srgbClr val="FFFFFF"/>
                </a:highlight>
              </a:rPr>
              <a:t> </a:t>
            </a:r>
            <a:r>
              <a:rPr lang="pt-BR" sz="1050" dirty="0" err="1">
                <a:solidFill>
                  <a:schemeClr val="dk1"/>
                </a:solidFill>
                <a:highlight>
                  <a:srgbClr val="FFFFFF"/>
                </a:highlight>
              </a:rPr>
              <a:t>by</a:t>
            </a:r>
            <a:r>
              <a:rPr lang="pt-BR" sz="1050" dirty="0">
                <a:solidFill>
                  <a:schemeClr val="dk1"/>
                </a:solidFill>
                <a:highlight>
                  <a:srgbClr val="FFFFFF"/>
                </a:highlight>
              </a:rPr>
              <a:t> </a:t>
            </a:r>
            <a:r>
              <a:rPr lang="pt-BR" sz="1050" dirty="0" err="1">
                <a:solidFill>
                  <a:schemeClr val="dk1"/>
                </a:solidFill>
                <a:highlight>
                  <a:srgbClr val="FFFFFF"/>
                </a:highlight>
              </a:rPr>
              <a:t>English</a:t>
            </a:r>
            <a:r>
              <a:rPr lang="pt-BR" sz="1050" dirty="0">
                <a:solidFill>
                  <a:schemeClr val="dk1"/>
                </a:solidFill>
                <a:highlight>
                  <a:srgbClr val="FFFFFF"/>
                </a:highlight>
              </a:rPr>
              <a:t> </a:t>
            </a:r>
            <a:r>
              <a:rPr lang="pt-BR" sz="1050" dirty="0" err="1">
                <a:solidFill>
                  <a:schemeClr val="dk1"/>
                </a:solidFill>
                <a:highlight>
                  <a:srgbClr val="FFFFFF"/>
                </a:highlight>
              </a:rPr>
              <a:t>versions</a:t>
            </a:r>
            <a:r>
              <a:rPr lang="pt-BR" sz="1050" dirty="0">
                <a:solidFill>
                  <a:schemeClr val="dk1"/>
                </a:solidFill>
                <a:highlight>
                  <a:srgbClr val="FFFFFF"/>
                </a:highlight>
              </a:rPr>
              <a:t> </a:t>
            </a:r>
            <a:r>
              <a:rPr lang="pt-BR" sz="1050" dirty="0" err="1">
                <a:solidFill>
                  <a:schemeClr val="dk1"/>
                </a:solidFill>
                <a:highlight>
                  <a:srgbClr val="FFFFFF"/>
                </a:highlight>
              </a:rPr>
              <a:t>from</a:t>
            </a:r>
            <a:r>
              <a:rPr lang="pt-BR" sz="1050" dirty="0">
                <a:solidFill>
                  <a:schemeClr val="dk1"/>
                </a:solidFill>
                <a:highlight>
                  <a:srgbClr val="FFFFFF"/>
                </a:highlight>
              </a:rPr>
              <a:t> </a:t>
            </a:r>
            <a:r>
              <a:rPr lang="pt-BR" sz="1050" dirty="0" err="1">
                <a:solidFill>
                  <a:schemeClr val="dk1"/>
                </a:solidFill>
                <a:highlight>
                  <a:srgbClr val="FFFFFF"/>
                </a:highlight>
              </a:rPr>
              <a:t>the</a:t>
            </a:r>
            <a:r>
              <a:rPr lang="pt-BR" sz="1050" dirty="0">
                <a:solidFill>
                  <a:schemeClr val="dk1"/>
                </a:solidFill>
                <a:highlight>
                  <a:srgbClr val="FFFFFF"/>
                </a:highlight>
              </a:rPr>
              <a:t> 1914 </a:t>
            </a:r>
            <a:r>
              <a:rPr lang="pt-BR" sz="1050" dirty="0" err="1">
                <a:solidFill>
                  <a:schemeClr val="dk1"/>
                </a:solidFill>
                <a:highlight>
                  <a:srgbClr val="FFFFFF"/>
                </a:highlight>
              </a:rPr>
              <a:t>translation</a:t>
            </a:r>
            <a:r>
              <a:rPr lang="pt-BR" sz="1050" dirty="0">
                <a:solidFill>
                  <a:schemeClr val="dk1"/>
                </a:solidFill>
                <a:highlight>
                  <a:srgbClr val="FFFFFF"/>
                </a:highlight>
              </a:rPr>
              <a:t> </a:t>
            </a:r>
            <a:r>
              <a:rPr lang="pt-BR" sz="1050" dirty="0" err="1">
                <a:solidFill>
                  <a:schemeClr val="dk1"/>
                </a:solidFill>
                <a:highlight>
                  <a:srgbClr val="FFFFFF"/>
                </a:highlight>
              </a:rPr>
              <a:t>by</a:t>
            </a:r>
            <a:r>
              <a:rPr lang="pt-BR" sz="1050" dirty="0">
                <a:solidFill>
                  <a:schemeClr val="dk1"/>
                </a:solidFill>
                <a:highlight>
                  <a:srgbClr val="FFFFFF"/>
                </a:highlight>
              </a:rPr>
              <a:t> H. </a:t>
            </a:r>
            <a:r>
              <a:rPr lang="pt-BR" sz="1050" dirty="0" err="1">
                <a:solidFill>
                  <a:schemeClr val="dk1"/>
                </a:solidFill>
                <a:highlight>
                  <a:srgbClr val="FFFFFF"/>
                </a:highlight>
              </a:rPr>
              <a:t>Rackham</a:t>
            </a:r>
            <a:r>
              <a:rPr lang="pt-BR" sz="1050" dirty="0">
                <a:solidFill>
                  <a:schemeClr val="dk1"/>
                </a:solidFill>
                <a:highlight>
                  <a:srgbClr val="FFFFFF"/>
                </a:highlight>
              </a:rPr>
              <a:t>.</a:t>
            </a:r>
            <a:endParaRPr sz="105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pic>
        <p:nvPicPr>
          <p:cNvPr id="3" name="Imagem 2">
            <a:extLst>
              <a:ext uri="{FF2B5EF4-FFF2-40B4-BE49-F238E27FC236}">
                <a16:creationId xmlns:a16="http://schemas.microsoft.com/office/drawing/2014/main" id="{754A84D8-FE1E-6DF9-A1DE-DBC1461F2823}"/>
              </a:ext>
            </a:extLst>
          </p:cNvPr>
          <p:cNvPicPr>
            <a:picLocks noChangeAspect="1"/>
          </p:cNvPicPr>
          <p:nvPr/>
        </p:nvPicPr>
        <p:blipFill>
          <a:blip r:embed="rId4"/>
          <a:stretch>
            <a:fillRect/>
          </a:stretch>
        </p:blipFill>
        <p:spPr>
          <a:xfrm>
            <a:off x="397496" y="387275"/>
            <a:ext cx="7735285" cy="4085170"/>
          </a:xfrm>
          <a:prstGeom prst="rect">
            <a:avLst/>
          </a:prstGeom>
        </p:spPr>
      </p:pic>
    </p:spTree>
    <p:extLst>
      <p:ext uri="{BB962C8B-B14F-4D97-AF65-F5344CB8AC3E}">
        <p14:creationId xmlns:p14="http://schemas.microsoft.com/office/powerpoint/2010/main" val="1521600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22376C9-04BE-6459-74DD-5DE5B702DE66}"/>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CF541172-AF00-5EA1-43CA-C8F7AE88BECA}"/>
              </a:ext>
            </a:extLst>
          </p:cNvPr>
          <p:cNvPicPr preferRelativeResize="0"/>
          <p:nvPr/>
        </p:nvPicPr>
        <p:blipFill>
          <a:blip r:embed="rId3">
            <a:alphaModFix/>
          </a:blip>
          <a:stretch>
            <a:fillRect/>
          </a:stretch>
        </p:blipFill>
        <p:spPr>
          <a:xfrm>
            <a:off x="0" y="0"/>
            <a:ext cx="9143990" cy="5143500"/>
          </a:xfrm>
          <a:prstGeom prst="rect">
            <a:avLst/>
          </a:prstGeom>
          <a:noFill/>
          <a:ln>
            <a:noFill/>
          </a:ln>
        </p:spPr>
      </p:pic>
      <p:pic>
        <p:nvPicPr>
          <p:cNvPr id="4" name="Imagem 3">
            <a:extLst>
              <a:ext uri="{FF2B5EF4-FFF2-40B4-BE49-F238E27FC236}">
                <a16:creationId xmlns:a16="http://schemas.microsoft.com/office/drawing/2014/main" id="{92C3C283-8BD2-AA93-FE08-85B037BE574E}"/>
              </a:ext>
            </a:extLst>
          </p:cNvPr>
          <p:cNvPicPr>
            <a:picLocks noChangeAspect="1"/>
          </p:cNvPicPr>
          <p:nvPr/>
        </p:nvPicPr>
        <p:blipFill>
          <a:blip r:embed="rId4"/>
          <a:stretch>
            <a:fillRect/>
          </a:stretch>
        </p:blipFill>
        <p:spPr>
          <a:xfrm>
            <a:off x="505839" y="328253"/>
            <a:ext cx="8180962" cy="4247435"/>
          </a:xfrm>
          <a:prstGeom prst="rect">
            <a:avLst/>
          </a:prstGeom>
        </p:spPr>
      </p:pic>
    </p:spTree>
    <p:extLst>
      <p:ext uri="{BB962C8B-B14F-4D97-AF65-F5344CB8AC3E}">
        <p14:creationId xmlns:p14="http://schemas.microsoft.com/office/powerpoint/2010/main" val="2729390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24D2015-E855-4387-9FBC-608C9D9182ED}"/>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9819A7B-7B2E-A622-DDC9-1C6239970B85}"/>
              </a:ext>
            </a:extLst>
          </p:cNvPr>
          <p:cNvPicPr preferRelativeResize="0"/>
          <p:nvPr/>
        </p:nvPicPr>
        <p:blipFill>
          <a:blip r:embed="rId3">
            <a:alphaModFix/>
          </a:blip>
          <a:stretch>
            <a:fillRect/>
          </a:stretch>
        </p:blipFill>
        <p:spPr>
          <a:xfrm>
            <a:off x="0" y="0"/>
            <a:ext cx="9215919" cy="5143500"/>
          </a:xfrm>
          <a:prstGeom prst="rect">
            <a:avLst/>
          </a:prstGeom>
          <a:noFill/>
          <a:ln>
            <a:noFill/>
          </a:ln>
        </p:spPr>
      </p:pic>
      <p:pic>
        <p:nvPicPr>
          <p:cNvPr id="3" name="Imagem 2">
            <a:extLst>
              <a:ext uri="{FF2B5EF4-FFF2-40B4-BE49-F238E27FC236}">
                <a16:creationId xmlns:a16="http://schemas.microsoft.com/office/drawing/2014/main" id="{8F64059F-78FA-9D46-4A94-BB791AD5EF03}"/>
              </a:ext>
            </a:extLst>
          </p:cNvPr>
          <p:cNvPicPr>
            <a:picLocks noChangeAspect="1"/>
          </p:cNvPicPr>
          <p:nvPr/>
        </p:nvPicPr>
        <p:blipFill>
          <a:blip r:embed="rId4"/>
          <a:stretch>
            <a:fillRect/>
          </a:stretch>
        </p:blipFill>
        <p:spPr>
          <a:xfrm>
            <a:off x="626724" y="137689"/>
            <a:ext cx="7369941" cy="4187731"/>
          </a:xfrm>
          <a:prstGeom prst="rect">
            <a:avLst/>
          </a:prstGeom>
        </p:spPr>
      </p:pic>
    </p:spTree>
    <p:extLst>
      <p:ext uri="{BB962C8B-B14F-4D97-AF65-F5344CB8AC3E}">
        <p14:creationId xmlns:p14="http://schemas.microsoft.com/office/powerpoint/2010/main" val="165794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AC31F55-9CEC-1975-253D-FFD0E4D8AC44}"/>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35F3CB0E-8408-961B-3985-F263F07E20DF}"/>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AFBF64DF-CFD1-35D5-7F2C-F89EBA9AAC00}"/>
              </a:ext>
            </a:extLst>
          </p:cNvPr>
          <p:cNvSpPr txBox="1"/>
          <p:nvPr/>
        </p:nvSpPr>
        <p:spPr>
          <a:xfrm>
            <a:off x="581891" y="457200"/>
            <a:ext cx="7301344" cy="5775910"/>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ctr" rtl="0">
              <a:spcBef>
                <a:spcPts val="1100"/>
              </a:spcBef>
              <a:spcAft>
                <a:spcPts val="0"/>
              </a:spcAft>
              <a:buNone/>
            </a:pPr>
            <a:endParaRPr lang="pt-BR" b="1" dirty="0">
              <a:solidFill>
                <a:schemeClr val="dk1"/>
              </a:solidFill>
              <a:highlight>
                <a:srgbClr val="FFFFFF"/>
              </a:highlight>
            </a:endParaRPr>
          </a:p>
          <a:p>
            <a:pPr algn="just">
              <a:spcBef>
                <a:spcPts val="1100"/>
              </a:spcBef>
            </a:pPr>
            <a:r>
              <a:rPr lang="pt-BR" sz="1200" b="1" dirty="0">
                <a:highlight>
                  <a:srgbClr val="FFFFFF"/>
                </a:highlight>
              </a:rPr>
              <a:t>Principais artefatos/instrumentos de planejamento previstos pela Lei nº 14.133/2021:</a:t>
            </a:r>
            <a:r>
              <a:rPr lang="pt-BR" sz="1200" dirty="0">
                <a:highlight>
                  <a:srgbClr val="FFFFFF"/>
                </a:highlight>
              </a:rPr>
              <a:t> documento de formalização de demanda, estudos técnicos preliminares, termo de referência, plano de contratação anual.</a:t>
            </a:r>
          </a:p>
          <a:p>
            <a:pPr marL="285750" indent="-285750" algn="just">
              <a:spcBef>
                <a:spcPts val="1100"/>
              </a:spcBef>
              <a:buFont typeface="Wingdings" panose="05000000000000000000" pitchFamily="2" charset="2"/>
              <a:buChar char="v"/>
            </a:pPr>
            <a:r>
              <a:rPr lang="pt-BR" sz="1200" b="1" dirty="0">
                <a:solidFill>
                  <a:schemeClr val="accent4">
                    <a:lumMod val="75000"/>
                  </a:schemeClr>
                </a:solidFill>
                <a:highlight>
                  <a:srgbClr val="FFFFFF"/>
                </a:highlight>
              </a:rPr>
              <a:t>Documento de formalização de demanda:</a:t>
            </a:r>
            <a:r>
              <a:rPr lang="pt-BR" sz="1200" b="1" dirty="0">
                <a:highlight>
                  <a:srgbClr val="FFFFFF"/>
                </a:highlight>
              </a:rPr>
              <a:t> </a:t>
            </a:r>
            <a:r>
              <a:rPr lang="pt-BR" sz="1200" dirty="0">
                <a:highlight>
                  <a:srgbClr val="FFFFFF"/>
                </a:highlight>
              </a:rPr>
              <a:t>Nos termos do artigo 2º, inciso IV, do Decreto nº 10.947, de 25 de janeiro de 2022, o documento de formalização de demanda (DFD) é o artefato que fundamenta o plano de contratações anual, em que a área requisitante evidencia e detalha a necessidade de contratação. </a:t>
            </a:r>
            <a:r>
              <a:rPr lang="pt-BR" sz="1200" dirty="0"/>
              <a:t>É o ato inicial que deflagrará todo o procedimento administrativo de contratação</a:t>
            </a:r>
            <a:r>
              <a:rPr lang="pt-BR" sz="1200" dirty="0">
                <a:highlight>
                  <a:srgbClr val="FFFFFF"/>
                </a:highlight>
              </a:rPr>
              <a:t>. </a:t>
            </a:r>
          </a:p>
          <a:p>
            <a:pPr marL="285750" lvl="0" indent="-285750" algn="just" rtl="0">
              <a:spcBef>
                <a:spcPts val="1100"/>
              </a:spcBef>
              <a:spcAft>
                <a:spcPts val="0"/>
              </a:spcAft>
              <a:buFont typeface="Wingdings" panose="05000000000000000000" pitchFamily="2" charset="2"/>
              <a:buChar char="v"/>
            </a:pPr>
            <a:r>
              <a:rPr lang="pt-BR" sz="1200" b="1" dirty="0">
                <a:solidFill>
                  <a:schemeClr val="accent4">
                    <a:lumMod val="75000"/>
                  </a:schemeClr>
                </a:solidFill>
                <a:highlight>
                  <a:srgbClr val="FFFFFF"/>
                </a:highlight>
              </a:rPr>
              <a:t>Estudo técnico preliminar:</a:t>
            </a:r>
            <a:r>
              <a:rPr lang="pt-BR" sz="1200" b="1" dirty="0">
                <a:highlight>
                  <a:srgbClr val="FFFFFF"/>
                </a:highlight>
              </a:rPr>
              <a:t> </a:t>
            </a:r>
            <a:r>
              <a:rPr lang="pt-BR" sz="1200" dirty="0">
                <a:highlight>
                  <a:srgbClr val="FFFFFF"/>
                </a:highlight>
              </a:rPr>
              <a:t>documento constitutivo da primeira etapa do planejamento de uma contratação que caracteriza o interesse público envolvido e a sua melhor solução e dá base ao anteprojeto, ao termo de referência ou ao projeto básico a serem elaborados caso se conclua pela viabilidade da contratação (art. 6º. XX da Lei nº 14.133/2021). O ETP deverá evidenciar o problema a ser resolvido e a sua melhor solução, de modo a permitir a avaliação da viabilidade técnica e econômica da contratação. </a:t>
            </a:r>
          </a:p>
          <a:p>
            <a:pPr marL="0" lvl="0" indent="0" algn="ctr" rtl="0">
              <a:spcBef>
                <a:spcPts val="1100"/>
              </a:spcBef>
              <a:spcAft>
                <a:spcPts val="0"/>
              </a:spcAft>
              <a:buNone/>
            </a:pPr>
            <a:endParaRPr lang="pt-BR" b="1" dirty="0">
              <a:solidFill>
                <a:schemeClr val="dk1"/>
              </a:solidFill>
              <a:highlight>
                <a:srgbClr val="FFFFFF"/>
              </a:highlight>
            </a:endParaRPr>
          </a:p>
          <a:p>
            <a:pPr marL="0" lvl="0" indent="0" algn="ctr" rtl="0">
              <a:spcBef>
                <a:spcPts val="1100"/>
              </a:spcBef>
              <a:spcAft>
                <a:spcPts val="0"/>
              </a:spcAft>
              <a:buNone/>
            </a:pPr>
            <a:endParaRPr lang="pt-BR" sz="1050" b="1"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299607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3B033BF-6C0C-E28C-BDED-D7F3529609E4}"/>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356EF565-3EF8-2380-A3C4-7B0181535CD3}"/>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375030A0-6CF6-96C7-115C-CF3B0E113AEA}"/>
              </a:ext>
            </a:extLst>
          </p:cNvPr>
          <p:cNvSpPr txBox="1"/>
          <p:nvPr/>
        </p:nvSpPr>
        <p:spPr>
          <a:xfrm>
            <a:off x="581891" y="457200"/>
            <a:ext cx="7301344" cy="5293727"/>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just" rtl="0">
              <a:spcBef>
                <a:spcPts val="1100"/>
              </a:spcBef>
              <a:spcAft>
                <a:spcPts val="0"/>
              </a:spcAft>
              <a:buNone/>
            </a:pPr>
            <a:endParaRPr lang="pt-BR" sz="1200" b="1" dirty="0">
              <a:solidFill>
                <a:schemeClr val="dk1"/>
              </a:solidFill>
              <a:highlight>
                <a:srgbClr val="FFFFFF"/>
              </a:highlight>
            </a:endParaRPr>
          </a:p>
          <a:p>
            <a:pPr algn="just"/>
            <a:r>
              <a:rPr lang="pt-BR" sz="1100" b="1" dirty="0">
                <a:solidFill>
                  <a:schemeClr val="accent4">
                    <a:lumMod val="75000"/>
                  </a:schemeClr>
                </a:solidFill>
                <a:highlight>
                  <a:srgbClr val="FFFFFF"/>
                </a:highlight>
              </a:rPr>
              <a:t>Elementos do ETP</a:t>
            </a:r>
            <a:r>
              <a:rPr lang="pt-BR" sz="1100" dirty="0">
                <a:highlight>
                  <a:srgbClr val="FFFFFF"/>
                </a:highlight>
              </a:rPr>
              <a:t>: </a:t>
            </a:r>
            <a:r>
              <a:rPr lang="pt-BR" sz="1100" b="1" dirty="0">
                <a:highlight>
                  <a:srgbClr val="FFFFFF"/>
                </a:highlight>
              </a:rPr>
              <a:t>I - descrição da necessidade da contratação, considerado o problema a ser resolvido sob a perspectiva do interesse público</a:t>
            </a:r>
            <a:r>
              <a:rPr lang="pt-BR" sz="1100" dirty="0">
                <a:highlight>
                  <a:srgbClr val="FFFFFF"/>
                </a:highlight>
              </a:rPr>
              <a:t>; II - demonstração da previsão da contratação no plano de contratações anual, sempre que elaborado, de modo a indicar o seu alinhamento com o planejamento da Administração; III - requisitos da contratação; </a:t>
            </a:r>
            <a:r>
              <a:rPr lang="pt-BR" sz="1100" b="1" dirty="0">
                <a:highlight>
                  <a:srgbClr val="FFFFFF"/>
                </a:highlight>
              </a:rPr>
              <a:t>IV - estimativas das quantidades para a contratação, acompanhadas das memórias de cálculo e dos documentos que lhes dão suporte, que considerem interdependências com outras contratações, de modo a possibilitar economia de escala</a:t>
            </a:r>
            <a:r>
              <a:rPr lang="pt-BR" sz="1100" dirty="0">
                <a:highlight>
                  <a:srgbClr val="FFFFFF"/>
                </a:highlight>
              </a:rPr>
              <a:t>; V - levantamento de mercado, que consiste na análise das alternativas possíveis, e justificativa técnica e econômica da escolha do tipo de solução a contratar; </a:t>
            </a:r>
            <a:r>
              <a:rPr lang="pt-BR" sz="1100" b="1" dirty="0">
                <a:highlight>
                  <a:srgbClr val="FFFFFF"/>
                </a:highlight>
              </a:rPr>
              <a:t>VI - estimativa do valor da contratação, acompanhada dos preços unitários referenciais, das memórias de cálculo e dos documentos que lhe dão suporte, que poderão constar de anexo classificado, se a Administração optar por preservar o seu sigilo até a conclusão da licitação</a:t>
            </a:r>
            <a:r>
              <a:rPr lang="pt-BR" sz="1100" dirty="0">
                <a:highlight>
                  <a:srgbClr val="FFFFFF"/>
                </a:highlight>
              </a:rPr>
              <a:t>; VII - descrição da solução como um todo, inclusive das exigências relacionadas à manutenção e à assistência técnica, quando for o caso; VIII - justificativas para o parcelamento ou não da contratação; IX - demonstrativo dos resultados pretendidos em termos de economicidade e de melhor aproveitamento dos recursos humanos, materiais e financeiros disponíveis; X - providências a serem adotadas pela Administração previamente à celebração do contrato, inclusive quanto à capacitação de servidores ou de empregados para fiscalização e gestão contratual; XI - contratações correlatas e/ou interdependentes; XII - descrição de possíveis impactos ambientais e respectivas medidas mitigadoras, incluídos requisitos de baixo consumo de energia e de outros recursos, bem como logística reversa para desfazimento e reciclagem de bens e refugos, quando aplicável; </a:t>
            </a:r>
            <a:r>
              <a:rPr lang="pt-BR" sz="1100" b="1" dirty="0">
                <a:highlight>
                  <a:srgbClr val="FFFFFF"/>
                </a:highlight>
              </a:rPr>
              <a:t>XIII - posicionamento conclusivo sobre a adequação da contratação para o atendimento da necessidade a que se destina</a:t>
            </a:r>
            <a:r>
              <a:rPr lang="pt-BR" sz="1100" dirty="0">
                <a:highlight>
                  <a:srgbClr val="FFFFFF"/>
                </a:highlight>
              </a:rPr>
              <a:t>.</a:t>
            </a: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367358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9989309-2319-A2FA-37C2-580643E02912}"/>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3832E621-0B61-79D1-379F-7E8C52B0836E}"/>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973AD0B2-4A59-8318-440C-DFF487CEE861}"/>
              </a:ext>
            </a:extLst>
          </p:cNvPr>
          <p:cNvSpPr txBox="1"/>
          <p:nvPr/>
        </p:nvSpPr>
        <p:spPr>
          <a:xfrm>
            <a:off x="581890" y="214745"/>
            <a:ext cx="8028709" cy="5814382"/>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just" rtl="0">
              <a:spcBef>
                <a:spcPts val="1100"/>
              </a:spcBef>
              <a:spcAft>
                <a:spcPts val="0"/>
              </a:spcAft>
              <a:buNone/>
            </a:pPr>
            <a:endParaRPr lang="pt-BR" sz="1200" b="1" dirty="0">
              <a:solidFill>
                <a:schemeClr val="dk1"/>
              </a:solidFill>
              <a:highlight>
                <a:srgbClr val="FFFFFF"/>
              </a:highlight>
            </a:endParaRPr>
          </a:p>
          <a:p>
            <a:pPr algn="just"/>
            <a:r>
              <a:rPr lang="pt-BR" sz="1200" b="1" dirty="0">
                <a:solidFill>
                  <a:schemeClr val="accent4">
                    <a:lumMod val="75000"/>
                  </a:schemeClr>
                </a:solidFill>
                <a:highlight>
                  <a:srgbClr val="FFFFFF"/>
                </a:highlight>
              </a:rPr>
              <a:t>Elementos mínimos do ETP</a:t>
            </a:r>
            <a:r>
              <a:rPr lang="pt-BR" sz="1200" dirty="0">
                <a:highlight>
                  <a:srgbClr val="FFFFFF"/>
                </a:highlight>
              </a:rPr>
              <a:t>: O estudo técnico preliminar deverá conter ao menos os elementos previstos nos incisos I, IV, VI, VIII e XIII do § 1º do art. 18 da Lei nº 14.133/2021 e, quando não contemplar os demais elementos previstos no referido parágrafo, apresentar as devidas justificativas.</a:t>
            </a:r>
          </a:p>
          <a:p>
            <a:pPr algn="just"/>
            <a:endParaRPr lang="pt-BR" sz="1200" b="1" dirty="0">
              <a:highlight>
                <a:srgbClr val="FFFFFF"/>
              </a:highlight>
            </a:endParaRPr>
          </a:p>
          <a:p>
            <a:pPr algn="just"/>
            <a:r>
              <a:rPr lang="pt-BR" sz="1200" b="1" dirty="0">
                <a:solidFill>
                  <a:schemeClr val="accent4">
                    <a:lumMod val="75000"/>
                  </a:schemeClr>
                </a:solidFill>
                <a:highlight>
                  <a:srgbClr val="FFFFFF"/>
                </a:highlight>
              </a:rPr>
              <a:t>Exceções à elaboração do ETP (art.14 da IN 58) </a:t>
            </a:r>
          </a:p>
          <a:p>
            <a:pPr fontAlgn="base"/>
            <a:r>
              <a:rPr lang="pt-BR" sz="1200" dirty="0">
                <a:highlight>
                  <a:srgbClr val="FFFFFF"/>
                </a:highlight>
              </a:rPr>
              <a:t>Art. 14. A elaboração do ETP:</a:t>
            </a:r>
          </a:p>
          <a:p>
            <a:pPr fontAlgn="base"/>
            <a:r>
              <a:rPr lang="pt-BR" sz="1200" dirty="0">
                <a:highlight>
                  <a:srgbClr val="FFFFFF"/>
                </a:highlight>
              </a:rPr>
              <a:t>I - é facultada nas hipóteses dos incisos I, II, VII e VIII do art. 75 e do § 7º do art. 90 da Lei nº 14.133, de 2021; e</a:t>
            </a:r>
          </a:p>
          <a:p>
            <a:pPr marL="360363" fontAlgn="base"/>
            <a:r>
              <a:rPr lang="pt-BR" sz="1100" dirty="0">
                <a:solidFill>
                  <a:srgbClr val="FF0000"/>
                </a:solidFill>
                <a:highlight>
                  <a:srgbClr val="FFFFFF"/>
                </a:highlight>
              </a:rPr>
              <a:t>75, I e II – dispensa por valor</a:t>
            </a:r>
          </a:p>
          <a:p>
            <a:pPr marL="360363" fontAlgn="base"/>
            <a:r>
              <a:rPr lang="pt-BR" sz="1100" dirty="0">
                <a:solidFill>
                  <a:srgbClr val="FF0000"/>
                </a:solidFill>
                <a:highlight>
                  <a:srgbClr val="FFFFFF"/>
                </a:highlight>
              </a:rPr>
              <a:t>75, VII – guerra, estado de defesa, estado de sítio, intervenção federal ou de grave perturbação da ordem</a:t>
            </a:r>
          </a:p>
          <a:p>
            <a:pPr marL="360363" fontAlgn="base"/>
            <a:r>
              <a:rPr lang="pt-BR" sz="1100" dirty="0">
                <a:solidFill>
                  <a:srgbClr val="FF0000"/>
                </a:solidFill>
                <a:highlight>
                  <a:srgbClr val="FFFFFF"/>
                </a:highlight>
              </a:rPr>
              <a:t>75, VIII – emergência</a:t>
            </a:r>
          </a:p>
          <a:p>
            <a:pPr marL="360363" fontAlgn="base"/>
            <a:r>
              <a:rPr lang="pt-BR" sz="1100" dirty="0">
                <a:solidFill>
                  <a:srgbClr val="FF0000"/>
                </a:solidFill>
                <a:highlight>
                  <a:srgbClr val="FFFFFF"/>
                </a:highlight>
              </a:rPr>
              <a:t>90, § 7º - contratação para execução do remanescente de obra, serviço ou fornecimento</a:t>
            </a:r>
          </a:p>
          <a:p>
            <a:pPr fontAlgn="base"/>
            <a:r>
              <a:rPr lang="pt-BR" sz="1200" dirty="0">
                <a:highlight>
                  <a:srgbClr val="FFFFFF"/>
                </a:highlight>
              </a:rPr>
              <a:t>II - é dispensada na hipótese do inciso III do art. 75 da Lei nº 14.133, de 2021, e nos casos de prorrogações dos contratos de serviços e fornecimentos contínuos.</a:t>
            </a:r>
          </a:p>
          <a:p>
            <a:pPr marL="360363" fontAlgn="base"/>
            <a:r>
              <a:rPr lang="pt-BR" sz="1000" dirty="0">
                <a:solidFill>
                  <a:srgbClr val="FF0000"/>
                </a:solidFill>
                <a:highlight>
                  <a:srgbClr val="FFFFFF"/>
                </a:highlight>
              </a:rPr>
              <a:t>75, III - para contratação que mantenha todas as condições definidas em edital de licitação realizada há menos de 1 (um) ano, quando se verificar que naquela licitação:</a:t>
            </a:r>
          </a:p>
          <a:p>
            <a:pPr marL="360363"/>
            <a:r>
              <a:rPr lang="pt-BR" sz="1000" dirty="0">
                <a:solidFill>
                  <a:srgbClr val="FF0000"/>
                </a:solidFill>
                <a:highlight>
                  <a:srgbClr val="FFFFFF"/>
                </a:highlight>
              </a:rPr>
              <a:t>a) não surgiram licitantes interessados ou não foram apresentadas propostas válidas;</a:t>
            </a:r>
          </a:p>
          <a:p>
            <a:pPr marL="360363"/>
            <a:r>
              <a:rPr lang="pt-BR" sz="1000" dirty="0">
                <a:solidFill>
                  <a:srgbClr val="FF0000"/>
                </a:solidFill>
                <a:highlight>
                  <a:srgbClr val="FFFFFF"/>
                </a:highlight>
              </a:rPr>
              <a:t>b) as propostas apresentadas consignaram preços manifestamente superiores aos praticados no mercado ou incompatíveis com os fixados pelos órgãos oficiais competentes;</a:t>
            </a:r>
          </a:p>
          <a:p>
            <a:pPr marL="0" lvl="0" indent="0" algn="ctr" rtl="0">
              <a:spcBef>
                <a:spcPts val="1100"/>
              </a:spcBef>
              <a:spcAft>
                <a:spcPts val="0"/>
              </a:spcAft>
              <a:buNone/>
            </a:pPr>
            <a:endParaRPr lang="pt-BR" sz="1200" dirty="0">
              <a:highlight>
                <a:srgbClr val="FFFFFF"/>
              </a:highlight>
            </a:endParaRPr>
          </a:p>
          <a:p>
            <a:pPr marL="0" lvl="0" indent="0" algn="ctr" rtl="0">
              <a:spcBef>
                <a:spcPts val="1100"/>
              </a:spcBef>
              <a:spcAft>
                <a:spcPts val="0"/>
              </a:spcAft>
              <a:buNone/>
            </a:pPr>
            <a:endParaRPr lang="pt-BR" sz="1050" b="1"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31400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C2FA71C-8796-5755-8F6F-75522470AFA3}"/>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E901783-AACA-1D07-718A-8BE1005CD61B}"/>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8635C85B-3DD8-4D93-FE88-FFB8B6358E95}"/>
              </a:ext>
            </a:extLst>
          </p:cNvPr>
          <p:cNvSpPr txBox="1"/>
          <p:nvPr/>
        </p:nvSpPr>
        <p:spPr>
          <a:xfrm>
            <a:off x="581891" y="457200"/>
            <a:ext cx="7301344" cy="5321939"/>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just" rtl="0">
              <a:spcBef>
                <a:spcPts val="1100"/>
              </a:spcBef>
              <a:spcAft>
                <a:spcPts val="0"/>
              </a:spcAft>
              <a:buNone/>
            </a:pPr>
            <a:endParaRPr lang="pt-BR" sz="1200" b="1" dirty="0">
              <a:solidFill>
                <a:schemeClr val="dk1"/>
              </a:solidFill>
              <a:highlight>
                <a:srgbClr val="FFFFFF"/>
              </a:highlight>
            </a:endParaRPr>
          </a:p>
          <a:p>
            <a:pPr marL="285750" indent="-285750" algn="just">
              <a:buFont typeface="Wingdings" panose="05000000000000000000" pitchFamily="2" charset="2"/>
              <a:buChar char="v"/>
            </a:pPr>
            <a:r>
              <a:rPr lang="pt-BR" sz="1200" b="1" dirty="0">
                <a:solidFill>
                  <a:schemeClr val="accent4">
                    <a:lumMod val="75000"/>
                  </a:schemeClr>
                </a:solidFill>
                <a:highlight>
                  <a:srgbClr val="FFFFFF"/>
                </a:highlight>
              </a:rPr>
              <a:t>Termo de referência</a:t>
            </a:r>
            <a:r>
              <a:rPr lang="pt-BR" sz="1200" b="1" dirty="0">
                <a:highlight>
                  <a:srgbClr val="FFFFFF"/>
                </a:highlight>
              </a:rPr>
              <a:t>: </a:t>
            </a:r>
            <a:r>
              <a:rPr lang="pt-BR" sz="1200" dirty="0">
                <a:highlight>
                  <a:srgbClr val="FFFFFF"/>
                </a:highlight>
              </a:rPr>
              <a:t>é o documento produzido na fase de planejamento de contratações de bens e serviços, a fim de especificar o objeto escolhido para o atendimento da necessidade da Administração. Aplica-se inclusive no caso de contratações diretas. (Licitações e Contratos: Orientações e Jurisprudência do TCU, item 4.3)</a:t>
            </a:r>
            <a:r>
              <a:rPr lang="pt-BR" sz="1200" b="1" dirty="0">
                <a:highlight>
                  <a:srgbClr val="FFFFFF"/>
                </a:highlight>
              </a:rPr>
              <a:t>. </a:t>
            </a:r>
          </a:p>
          <a:p>
            <a:pPr algn="just"/>
            <a:endParaRPr lang="pt-BR" sz="1200" b="1" dirty="0">
              <a:highlight>
                <a:srgbClr val="FFFFFF"/>
              </a:highlight>
            </a:endParaRPr>
          </a:p>
          <a:p>
            <a:pPr algn="just"/>
            <a:r>
              <a:rPr lang="pt-BR" sz="1200" b="1" dirty="0">
                <a:solidFill>
                  <a:schemeClr val="accent4">
                    <a:lumMod val="75000"/>
                  </a:schemeClr>
                </a:solidFill>
                <a:highlight>
                  <a:srgbClr val="FFFFFF"/>
                </a:highlight>
              </a:rPr>
              <a:t>Elementos do TR: </a:t>
            </a:r>
            <a:r>
              <a:rPr lang="pt-BR" dirty="0">
                <a:highlight>
                  <a:srgbClr val="FFFFFF"/>
                </a:highlight>
              </a:rPr>
              <a:t>a) definição do objeto, incluídos sua natureza, os quantitativos, o prazo do contrato e, se for o caso, a possibilidade de sua prorrogação; b) fundamentação da contratação, que consiste na referência aos estudos técnicos preliminares correspondentes ou, quando não for possível divulgar esses estudos, no extrato das partes que não contiverem informações sigilosas; c) descrição da solução como um todo, considerado todo o ciclo de vida do objeto; d) requisitos da contratação; </a:t>
            </a:r>
          </a:p>
          <a:p>
            <a:pPr algn="just"/>
            <a:endParaRPr lang="pt-BR" sz="1200" b="1" dirty="0">
              <a:solidFill>
                <a:schemeClr val="accent4">
                  <a:lumMod val="75000"/>
                </a:schemeClr>
              </a:solidFill>
              <a:highlight>
                <a:srgbClr val="FFFFFF"/>
              </a:highlight>
            </a:endParaRPr>
          </a:p>
          <a:p>
            <a:pPr marL="0" lvl="0" indent="0" algn="ctr" rtl="0">
              <a:spcBef>
                <a:spcPts val="1100"/>
              </a:spcBef>
              <a:spcAft>
                <a:spcPts val="0"/>
              </a:spcAft>
              <a:buNone/>
            </a:pPr>
            <a:endParaRPr lang="pt-BR" b="1" dirty="0">
              <a:solidFill>
                <a:schemeClr val="dk1"/>
              </a:solidFill>
              <a:highlight>
                <a:srgbClr val="FFFFFF"/>
              </a:highlight>
            </a:endParaRPr>
          </a:p>
          <a:p>
            <a:pPr marL="0" lvl="0" indent="0" algn="ctr" rtl="0">
              <a:spcBef>
                <a:spcPts val="1100"/>
              </a:spcBef>
              <a:spcAft>
                <a:spcPts val="0"/>
              </a:spcAft>
              <a:buNone/>
            </a:pPr>
            <a:endParaRPr lang="pt-BR" sz="1050" b="1"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319356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DB3EEE4-38DC-6780-E347-82D9BBFADA38}"/>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B3BA25C9-77CB-97C2-1409-0C29571A5229}"/>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CCEF2067-4089-D4AA-5A7C-C2BDEC61ADD8}"/>
              </a:ext>
            </a:extLst>
          </p:cNvPr>
          <p:cNvSpPr txBox="1"/>
          <p:nvPr/>
        </p:nvSpPr>
        <p:spPr>
          <a:xfrm>
            <a:off x="519545" y="207818"/>
            <a:ext cx="8174182" cy="6260658"/>
          </a:xfrm>
          <a:prstGeom prst="rect">
            <a:avLst/>
          </a:prstGeom>
          <a:noFill/>
          <a:ln>
            <a:noFill/>
          </a:ln>
        </p:spPr>
        <p:txBody>
          <a:bodyPr spcFirstLastPara="1" wrap="square" lIns="91425" tIns="91425" rIns="91425" bIns="91425" anchor="t" anchorCtr="0">
            <a:spAutoFit/>
          </a:bodyPr>
          <a:lstStyle/>
          <a:p>
            <a:pPr marL="0" lvl="0" indent="0" algn="ctr" rtl="0">
              <a:spcBef>
                <a:spcPts val="1100"/>
              </a:spcBef>
              <a:spcAft>
                <a:spcPts val="0"/>
              </a:spcAft>
              <a:buNone/>
            </a:pPr>
            <a:r>
              <a:rPr lang="pt-BR" b="1" dirty="0">
                <a:solidFill>
                  <a:schemeClr val="dk1"/>
                </a:solidFill>
                <a:highlight>
                  <a:srgbClr val="FFFFFF"/>
                </a:highlight>
              </a:rPr>
              <a:t>CULTURA DO PLANEJAMENTO</a:t>
            </a:r>
          </a:p>
          <a:p>
            <a:pPr marL="0" lvl="0" indent="0" algn="just" rtl="0">
              <a:spcBef>
                <a:spcPts val="1100"/>
              </a:spcBef>
              <a:spcAft>
                <a:spcPts val="0"/>
              </a:spcAft>
              <a:buNone/>
            </a:pPr>
            <a:endParaRPr lang="pt-BR" sz="1200" b="1" dirty="0">
              <a:solidFill>
                <a:schemeClr val="dk1"/>
              </a:solidFill>
              <a:highlight>
                <a:srgbClr val="FFFFFF"/>
              </a:highlight>
            </a:endParaRPr>
          </a:p>
          <a:p>
            <a:pPr algn="just"/>
            <a:r>
              <a:rPr lang="pt-BR" sz="1200" dirty="0">
                <a:highlight>
                  <a:srgbClr val="FFFFFF"/>
                </a:highlight>
              </a:rPr>
              <a:t>e) modelo de execução do objeto, que consiste na definição de como o contrato deverá produzir os resultados pretendidos desde o seu início até o seu encerramento; f) modelo de gestão do contrato, que descreve como a execução do objeto será acompanhada e fiscalizada pelo órgão ou entidade; g) critérios de medição e de pagamento; h) forma e critérios de seleção do fornecedor; i) estimativas do valor da contratação, acompanhadas dos preços unitários referenciais, das memórias de cálculo e dos documentos que lhe dão suporte, com os parâmetros utilizados para a obtenção dos preços e para os respectivos cálculos, que devem constar de documento separado e classificado; j) adequação orçamentária; (art. 6º XXIII da Lei nº 14.133/2021). </a:t>
            </a:r>
          </a:p>
          <a:p>
            <a:pPr algn="just"/>
            <a:endParaRPr lang="pt-BR" sz="1200" dirty="0">
              <a:highlight>
                <a:srgbClr val="FFFFFF"/>
              </a:highlight>
            </a:endParaRPr>
          </a:p>
          <a:p>
            <a:pPr algn="just"/>
            <a:r>
              <a:rPr lang="pt-BR" sz="1100" b="1" dirty="0">
                <a:solidFill>
                  <a:schemeClr val="accent4">
                    <a:lumMod val="75000"/>
                  </a:schemeClr>
                </a:solidFill>
              </a:rPr>
              <a:t>Exceções à elaboração do TR: </a:t>
            </a:r>
            <a:r>
              <a:rPr lang="pt-BR" sz="1100" dirty="0"/>
              <a:t>A elaboração do Termo de Referência é excepcionada pelo art. 11 da Instrução Normativa SEGES/ME nº 81/2022 apenas nos casos de:</a:t>
            </a:r>
          </a:p>
          <a:p>
            <a:pPr algn="just"/>
            <a:endParaRPr lang="pt-BR" sz="1100" dirty="0"/>
          </a:p>
          <a:p>
            <a:pPr algn="just"/>
            <a:r>
              <a:rPr lang="pt-BR" sz="1100" dirty="0">
                <a:highlight>
                  <a:srgbClr val="FFFFFF"/>
                </a:highlight>
              </a:rPr>
              <a:t>• contratação que mantenha todas as condições definidas em edital de licitação realizada há menos de 1 (um) ano, quando se verificar que naquela licitação: a) não surgiram licitantes interessados ou não foram apresentadas propostas válidas; b) as propostas apresentadas consignaram preços manifestamente superiores aos praticados </a:t>
            </a:r>
          </a:p>
          <a:p>
            <a:pPr algn="just"/>
            <a:r>
              <a:rPr lang="pt-BR" sz="1100" dirty="0">
                <a:highlight>
                  <a:srgbClr val="FFFFFF"/>
                </a:highlight>
              </a:rPr>
              <a:t>no mercado ou incompatíveis com os fixados pelos órgãos oficiais  competentes;</a:t>
            </a:r>
          </a:p>
          <a:p>
            <a:pPr algn="just"/>
            <a:r>
              <a:rPr lang="pt-BR" sz="1100" dirty="0">
                <a:highlight>
                  <a:srgbClr val="FFFFFF"/>
                </a:highlight>
              </a:rPr>
              <a:t>• adesões a atas de registro de preços, devendo, neste caso, o Estudo Técnico Preliminar conter as informações que bem caracterizam a administrativa (quantitativo, local de entrega ou de prestação de serviços, etc.); </a:t>
            </a:r>
          </a:p>
          <a:p>
            <a:pPr algn="just"/>
            <a:r>
              <a:rPr lang="pt-BR" sz="1100" dirty="0">
                <a:highlight>
                  <a:srgbClr val="FFFFFF"/>
                </a:highlight>
              </a:rPr>
              <a:t>e</a:t>
            </a:r>
          </a:p>
          <a:p>
            <a:pPr algn="just"/>
            <a:r>
              <a:rPr lang="pt-BR" sz="1100" dirty="0">
                <a:highlight>
                  <a:srgbClr val="FFFFFF"/>
                </a:highlight>
              </a:rPr>
              <a:t>• prorrogações dos contratos de serviços e fornecimentos contínuo. </a:t>
            </a:r>
          </a:p>
          <a:p>
            <a:pPr algn="just"/>
            <a:endParaRPr lang="pt-BR" sz="1200" b="1" dirty="0">
              <a:solidFill>
                <a:schemeClr val="accent4">
                  <a:lumMod val="75000"/>
                </a:schemeClr>
              </a:solidFill>
              <a:highlight>
                <a:srgbClr val="FFFFFF"/>
              </a:highlight>
            </a:endParaRPr>
          </a:p>
          <a:p>
            <a:pPr marL="0" lvl="0" indent="0" algn="ctr" rtl="0">
              <a:spcBef>
                <a:spcPts val="1100"/>
              </a:spcBef>
              <a:spcAft>
                <a:spcPts val="0"/>
              </a:spcAft>
              <a:buNone/>
            </a:pPr>
            <a:endParaRPr lang="pt-BR" b="1" dirty="0">
              <a:solidFill>
                <a:schemeClr val="dk1"/>
              </a:solidFill>
              <a:highlight>
                <a:srgbClr val="FFFFFF"/>
              </a:highlight>
            </a:endParaRPr>
          </a:p>
          <a:p>
            <a:pPr marL="0" lvl="0" indent="0" algn="ctr" rtl="0">
              <a:spcBef>
                <a:spcPts val="1100"/>
              </a:spcBef>
              <a:spcAft>
                <a:spcPts val="0"/>
              </a:spcAft>
              <a:buNone/>
            </a:pPr>
            <a:endParaRPr lang="pt-BR" sz="1050" b="1"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lang="pt-BR" sz="1050" dirty="0">
              <a:solidFill>
                <a:schemeClr val="dk1"/>
              </a:solidFill>
              <a:highlight>
                <a:srgbClr val="FFFFFF"/>
              </a:highlight>
            </a:endParaRP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142878196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7036</Words>
  <Application>Microsoft Office PowerPoint</Application>
  <PresentationFormat>Apresentação na tela (16:9)</PresentationFormat>
  <Paragraphs>452</Paragraphs>
  <Slides>45</Slides>
  <Notes>45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45</vt:i4>
      </vt:variant>
    </vt:vector>
  </HeadingPairs>
  <TitlesOfParts>
    <vt:vector size="50" baseType="lpstr">
      <vt:lpstr>Wingdings</vt:lpstr>
      <vt:lpstr>Calibri</vt:lpstr>
      <vt:lpstr>Arial</vt:lpstr>
      <vt:lpstr>Montserrat</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Gabriela Borges</dc:creator>
  <cp:lastModifiedBy>Gabriela Borges</cp:lastModifiedBy>
  <cp:revision>1</cp:revision>
  <dcterms:modified xsi:type="dcterms:W3CDTF">2026-03-01T18:58:13Z</dcterms:modified>
</cp:coreProperties>
</file>